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8"/>
  </p:handoutMasterIdLst>
  <p:sldIdLst>
    <p:sldId id="256" r:id="rId2"/>
    <p:sldId id="261" r:id="rId3"/>
    <p:sldId id="277" r:id="rId4"/>
    <p:sldId id="262" r:id="rId5"/>
    <p:sldId id="263" r:id="rId6"/>
    <p:sldId id="259" r:id="rId7"/>
    <p:sldId id="264" r:id="rId8"/>
    <p:sldId id="265" r:id="rId9"/>
    <p:sldId id="266" r:id="rId10"/>
    <p:sldId id="267" r:id="rId11"/>
    <p:sldId id="268" r:id="rId12"/>
    <p:sldId id="269" r:id="rId13"/>
    <p:sldId id="272" r:id="rId14"/>
    <p:sldId id="257" r:id="rId15"/>
    <p:sldId id="276" r:id="rId16"/>
    <p:sldId id="279" r:id="rId17"/>
    <p:sldId id="278" r:id="rId18"/>
    <p:sldId id="271" r:id="rId19"/>
    <p:sldId id="270" r:id="rId20"/>
    <p:sldId id="280" r:id="rId21"/>
    <p:sldId id="281" r:id="rId22"/>
    <p:sldId id="274" r:id="rId23"/>
    <p:sldId id="273" r:id="rId24"/>
    <p:sldId id="258" r:id="rId25"/>
    <p:sldId id="260" r:id="rId26"/>
    <p:sldId id="275" r:id="rId27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8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31FB2-F1F7-419A-9EF0-70F6D27AC28D}" type="datetimeFigureOut">
              <a:rPr lang="en-AU" smtClean="0"/>
              <a:pPr/>
              <a:t>21/03/2012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457B3-65F8-4CA0-8379-55DDB25B621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3F416CD-67A3-4CF0-A210-F6AF31AC147F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3/21/2012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3F416CD-67A3-4CF0-A210-F6AF31AC147F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3/21/2012</a:t>
            </a:fld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r" eaLnBrk="1" latinLnBrk="0" hangingPunct="1"/>
            <a:endParaRPr kumimoji="0" lang="en-US" sz="800" dirty="0">
              <a:solidFill>
                <a:schemeClr val="accent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youtube.com/watch?v=SAptXgldbo0&amp;feature=youtube_gdata_playe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cid:64AAF7C0FB6F45B18AC502E1026974B6@EllenPC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hyperlink" Target="http://www.youtube.com/watch?v=YngtirsnmmU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youtube.com/watch?v=uH8tW1liht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cid:C063F7DD02E84B3A845AB175AB652EDA@EllenPC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vet-in-wsr.wikispaces.com/Career+Search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file:///\\pff1\pf%20vet\Career%20Search\QLA-StudentTeacherContinuumPoster.pdf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terpriselearning.nsw.edu.au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t.nsw.edu.au/epublishing/swssurvey/" TargetMode="External"/><Relationship Id="rId2" Type="http://schemas.openxmlformats.org/officeDocument/2006/relationships/hyperlink" Target="https://detwww.det.nsw.edu.au/directorates/vet_schools/logbookonline/index.ph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Career Search in WSR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Information Workshop March 2012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 flipH="1">
            <a:off x="1476375" y="765175"/>
            <a:ext cx="6119813" cy="5111750"/>
          </a:xfrm>
          <a:prstGeom prst="rtTriangl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 rot="-5400000">
            <a:off x="-1139824" y="2832100"/>
            <a:ext cx="407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0">
                <a:solidFill>
                  <a:srgbClr val="FF6600"/>
                </a:solidFill>
              </a:rPr>
              <a:t>amazingness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 flipH="1">
            <a:off x="1514475" y="2276475"/>
            <a:ext cx="4248150" cy="3587750"/>
          </a:xfrm>
          <a:prstGeom prst="rtTriangle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 flipH="1">
            <a:off x="1476375" y="4292600"/>
            <a:ext cx="1943100" cy="1571625"/>
          </a:xfrm>
          <a:prstGeom prst="rtTriangle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AU" b="0"/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1474788" y="762000"/>
            <a:ext cx="6096000" cy="5105400"/>
          </a:xfrm>
          <a:custGeom>
            <a:avLst/>
            <a:gdLst>
              <a:gd name="T0" fmla="*/ 0 w 3840"/>
              <a:gd name="T1" fmla="*/ 0 h 3072"/>
              <a:gd name="T2" fmla="*/ 0 w 3840"/>
              <a:gd name="T3" fmla="*/ 2147483647 h 3072"/>
              <a:gd name="T4" fmla="*/ 2147483647 w 3840"/>
              <a:gd name="T5" fmla="*/ 2147483647 h 3072"/>
              <a:gd name="T6" fmla="*/ 0 60000 65536"/>
              <a:gd name="T7" fmla="*/ 0 60000 65536"/>
              <a:gd name="T8" fmla="*/ 0 60000 65536"/>
              <a:gd name="T9" fmla="*/ 0 w 3840"/>
              <a:gd name="T10" fmla="*/ 0 h 3072"/>
              <a:gd name="T11" fmla="*/ 3840 w 3840"/>
              <a:gd name="T12" fmla="*/ 3072 h 30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0" h="3072">
                <a:moveTo>
                  <a:pt x="0" y="0"/>
                </a:moveTo>
                <a:lnTo>
                  <a:pt x="0" y="3072"/>
                </a:lnTo>
                <a:lnTo>
                  <a:pt x="3840" y="307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 b="0"/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5572125" y="1460500"/>
            <a:ext cx="195262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500" b="0" i="1">
                <a:solidFill>
                  <a:srgbClr val="FF3300"/>
                </a:solidFill>
              </a:rPr>
              <a:t>the world</a:t>
            </a:r>
          </a:p>
          <a:p>
            <a:pPr algn="r"/>
            <a:r>
              <a:rPr lang="en-US" sz="4500" b="0" i="1">
                <a:solidFill>
                  <a:srgbClr val="FF3300"/>
                </a:solidFill>
              </a:rPr>
              <a:t>should be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3376613" y="2805113"/>
            <a:ext cx="23098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6600" b="0" i="1">
                <a:solidFill>
                  <a:srgbClr val="FFFFFF"/>
                </a:solidFill>
              </a:rPr>
              <a:t>we</a:t>
            </a:r>
          </a:p>
          <a:p>
            <a:pPr algn="r"/>
            <a:r>
              <a:rPr lang="en-US" sz="6600" b="0" i="1">
                <a:solidFill>
                  <a:srgbClr val="FFFFFF"/>
                </a:solidFill>
              </a:rPr>
              <a:t>could be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743200" y="3454400"/>
            <a:ext cx="1701800" cy="1749425"/>
            <a:chOff x="2743200" y="3454400"/>
            <a:chExt cx="1701800" cy="1749425"/>
          </a:xfrm>
        </p:grpSpPr>
        <p:sp>
          <p:nvSpPr>
            <p:cNvPr id="18444" name="Text Box 11"/>
            <p:cNvSpPr txBox="1">
              <a:spLocks noChangeArrowheads="1"/>
            </p:cNvSpPr>
            <p:nvPr/>
          </p:nvSpPr>
          <p:spPr bwMode="auto">
            <a:xfrm>
              <a:off x="3146425" y="3789363"/>
              <a:ext cx="488950" cy="82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800" b="0">
                  <a:ea typeface="ＭＳ Ｐゴシック" pitchFamily="-105" charset="-128"/>
                </a:rPr>
                <a:t>x</a:t>
              </a:r>
              <a:endParaRPr lang="en-AU" sz="4800" b="0">
                <a:ea typeface="ＭＳ Ｐゴシック" pitchFamily="-105" charset="-128"/>
              </a:endParaRPr>
            </a:p>
          </p:txBody>
        </p:sp>
        <p:sp>
          <p:nvSpPr>
            <p:cNvPr id="18445" name="Freeform 16"/>
            <p:cNvSpPr>
              <a:spLocks/>
            </p:cNvSpPr>
            <p:nvPr/>
          </p:nvSpPr>
          <p:spPr bwMode="auto">
            <a:xfrm>
              <a:off x="2743200" y="3454400"/>
              <a:ext cx="1701800" cy="1749425"/>
            </a:xfrm>
            <a:custGeom>
              <a:avLst/>
              <a:gdLst>
                <a:gd name="T0" fmla="*/ 2147483647 w 1072"/>
                <a:gd name="T1" fmla="*/ 2147483647 h 1102"/>
                <a:gd name="T2" fmla="*/ 2147483647 w 1072"/>
                <a:gd name="T3" fmla="*/ 2147483647 h 1102"/>
                <a:gd name="T4" fmla="*/ 2147483647 w 1072"/>
                <a:gd name="T5" fmla="*/ 2147483647 h 1102"/>
                <a:gd name="T6" fmla="*/ 2147483647 w 1072"/>
                <a:gd name="T7" fmla="*/ 2147483647 h 1102"/>
                <a:gd name="T8" fmla="*/ 2147483647 w 1072"/>
                <a:gd name="T9" fmla="*/ 2147483647 h 1102"/>
                <a:gd name="T10" fmla="*/ 2147483647 w 1072"/>
                <a:gd name="T11" fmla="*/ 2147483647 h 1102"/>
                <a:gd name="T12" fmla="*/ 2147483647 w 1072"/>
                <a:gd name="T13" fmla="*/ 2147483647 h 1102"/>
                <a:gd name="T14" fmla="*/ 2147483647 w 1072"/>
                <a:gd name="T15" fmla="*/ 2147483647 h 1102"/>
                <a:gd name="T16" fmla="*/ 2147483647 w 1072"/>
                <a:gd name="T17" fmla="*/ 2147483647 h 1102"/>
                <a:gd name="T18" fmla="*/ 2147483647 w 1072"/>
                <a:gd name="T19" fmla="*/ 2147483647 h 1102"/>
                <a:gd name="T20" fmla="*/ 2147483647 w 1072"/>
                <a:gd name="T21" fmla="*/ 2147483647 h 1102"/>
                <a:gd name="T22" fmla="*/ 2147483647 w 1072"/>
                <a:gd name="T23" fmla="*/ 2147483647 h 1102"/>
                <a:gd name="T24" fmla="*/ 2147483647 w 1072"/>
                <a:gd name="T25" fmla="*/ 2147483647 h 1102"/>
                <a:gd name="T26" fmla="*/ 2147483647 w 1072"/>
                <a:gd name="T27" fmla="*/ 2147483647 h 1102"/>
                <a:gd name="T28" fmla="*/ 2147483647 w 1072"/>
                <a:gd name="T29" fmla="*/ 0 h 1102"/>
                <a:gd name="T30" fmla="*/ 2147483647 w 1072"/>
                <a:gd name="T31" fmla="*/ 2147483647 h 1102"/>
                <a:gd name="T32" fmla="*/ 2147483647 w 1072"/>
                <a:gd name="T33" fmla="*/ 2147483647 h 1102"/>
                <a:gd name="T34" fmla="*/ 2147483647 w 1072"/>
                <a:gd name="T35" fmla="*/ 2147483647 h 1102"/>
                <a:gd name="T36" fmla="*/ 2147483647 w 1072"/>
                <a:gd name="T37" fmla="*/ 2147483647 h 1102"/>
                <a:gd name="T38" fmla="*/ 2147483647 w 1072"/>
                <a:gd name="T39" fmla="*/ 2147483647 h 1102"/>
                <a:gd name="T40" fmla="*/ 2147483647 w 1072"/>
                <a:gd name="T41" fmla="*/ 2147483647 h 1102"/>
                <a:gd name="T42" fmla="*/ 2147483647 w 1072"/>
                <a:gd name="T43" fmla="*/ 2147483647 h 1102"/>
                <a:gd name="T44" fmla="*/ 2147483647 w 1072"/>
                <a:gd name="T45" fmla="*/ 2147483647 h 1102"/>
                <a:gd name="T46" fmla="*/ 2147483647 w 1072"/>
                <a:gd name="T47" fmla="*/ 2147483647 h 1102"/>
                <a:gd name="T48" fmla="*/ 2147483647 w 1072"/>
                <a:gd name="T49" fmla="*/ 2147483647 h 1102"/>
                <a:gd name="T50" fmla="*/ 2147483647 w 1072"/>
                <a:gd name="T51" fmla="*/ 2147483647 h 1102"/>
                <a:gd name="T52" fmla="*/ 2147483647 w 1072"/>
                <a:gd name="T53" fmla="*/ 2147483647 h 1102"/>
                <a:gd name="T54" fmla="*/ 2147483647 w 1072"/>
                <a:gd name="T55" fmla="*/ 2147483647 h 1102"/>
                <a:gd name="T56" fmla="*/ 2147483647 w 1072"/>
                <a:gd name="T57" fmla="*/ 2147483647 h 1102"/>
                <a:gd name="T58" fmla="*/ 2147483647 w 1072"/>
                <a:gd name="T59" fmla="*/ 2147483647 h 1102"/>
                <a:gd name="T60" fmla="*/ 2147483647 w 1072"/>
                <a:gd name="T61" fmla="*/ 2147483647 h 1102"/>
                <a:gd name="T62" fmla="*/ 2147483647 w 1072"/>
                <a:gd name="T63" fmla="*/ 2147483647 h 1102"/>
                <a:gd name="T64" fmla="*/ 2147483647 w 1072"/>
                <a:gd name="T65" fmla="*/ 2147483647 h 1102"/>
                <a:gd name="T66" fmla="*/ 2147483647 w 1072"/>
                <a:gd name="T67" fmla="*/ 2147483647 h 1102"/>
                <a:gd name="T68" fmla="*/ 2147483647 w 1072"/>
                <a:gd name="T69" fmla="*/ 2147483647 h 1102"/>
                <a:gd name="T70" fmla="*/ 2147483647 w 1072"/>
                <a:gd name="T71" fmla="*/ 2147483647 h 1102"/>
                <a:gd name="T72" fmla="*/ 2147483647 w 1072"/>
                <a:gd name="T73" fmla="*/ 2147483647 h 1102"/>
                <a:gd name="T74" fmla="*/ 2147483647 w 1072"/>
                <a:gd name="T75" fmla="*/ 2147483647 h 1102"/>
                <a:gd name="T76" fmla="*/ 2147483647 w 1072"/>
                <a:gd name="T77" fmla="*/ 2147483647 h 1102"/>
                <a:gd name="T78" fmla="*/ 2147483647 w 1072"/>
                <a:gd name="T79" fmla="*/ 2147483647 h 1102"/>
                <a:gd name="T80" fmla="*/ 2147483647 w 1072"/>
                <a:gd name="T81" fmla="*/ 2147483647 h 1102"/>
                <a:gd name="T82" fmla="*/ 2147483647 w 1072"/>
                <a:gd name="T83" fmla="*/ 2147483647 h 1102"/>
                <a:gd name="T84" fmla="*/ 2147483647 w 1072"/>
                <a:gd name="T85" fmla="*/ 2147483647 h 1102"/>
                <a:gd name="T86" fmla="*/ 2147483647 w 1072"/>
                <a:gd name="T87" fmla="*/ 2147483647 h 1102"/>
                <a:gd name="T88" fmla="*/ 2147483647 w 1072"/>
                <a:gd name="T89" fmla="*/ 2147483647 h 1102"/>
                <a:gd name="T90" fmla="*/ 2147483647 w 1072"/>
                <a:gd name="T91" fmla="*/ 2147483647 h 1102"/>
                <a:gd name="T92" fmla="*/ 2147483647 w 1072"/>
                <a:gd name="T93" fmla="*/ 2147483647 h 1102"/>
                <a:gd name="T94" fmla="*/ 2147483647 w 1072"/>
                <a:gd name="T95" fmla="*/ 2147483647 h 1102"/>
                <a:gd name="T96" fmla="*/ 2147483647 w 1072"/>
                <a:gd name="T97" fmla="*/ 2147483647 h 1102"/>
                <a:gd name="T98" fmla="*/ 2147483647 w 1072"/>
                <a:gd name="T99" fmla="*/ 2147483647 h 1102"/>
                <a:gd name="T100" fmla="*/ 2147483647 w 1072"/>
                <a:gd name="T101" fmla="*/ 2147483647 h 1102"/>
                <a:gd name="T102" fmla="*/ 2147483647 w 1072"/>
                <a:gd name="T103" fmla="*/ 2147483647 h 1102"/>
                <a:gd name="T104" fmla="*/ 2147483647 w 1072"/>
                <a:gd name="T105" fmla="*/ 2147483647 h 1102"/>
                <a:gd name="T106" fmla="*/ 2147483647 w 1072"/>
                <a:gd name="T107" fmla="*/ 2147483647 h 1102"/>
                <a:gd name="T108" fmla="*/ 2147483647 w 1072"/>
                <a:gd name="T109" fmla="*/ 2147483647 h 1102"/>
                <a:gd name="T110" fmla="*/ 2147483647 w 1072"/>
                <a:gd name="T111" fmla="*/ 2147483647 h 1102"/>
                <a:gd name="T112" fmla="*/ 2147483647 w 1072"/>
                <a:gd name="T113" fmla="*/ 2147483647 h 1102"/>
                <a:gd name="T114" fmla="*/ 2147483647 w 1072"/>
                <a:gd name="T115" fmla="*/ 2147483647 h 110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72"/>
                <a:gd name="T175" fmla="*/ 0 h 1102"/>
                <a:gd name="T176" fmla="*/ 1072 w 1072"/>
                <a:gd name="T177" fmla="*/ 1102 h 110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72" h="1102">
                  <a:moveTo>
                    <a:pt x="440" y="528"/>
                  </a:moveTo>
                  <a:cubicBezTo>
                    <a:pt x="437" y="499"/>
                    <a:pt x="438" y="469"/>
                    <a:pt x="432" y="440"/>
                  </a:cubicBezTo>
                  <a:cubicBezTo>
                    <a:pt x="430" y="431"/>
                    <a:pt x="420" y="425"/>
                    <a:pt x="416" y="416"/>
                  </a:cubicBezTo>
                  <a:cubicBezTo>
                    <a:pt x="395" y="375"/>
                    <a:pt x="367" y="354"/>
                    <a:pt x="328" y="328"/>
                  </a:cubicBezTo>
                  <a:cubicBezTo>
                    <a:pt x="278" y="295"/>
                    <a:pt x="303" y="310"/>
                    <a:pt x="256" y="296"/>
                  </a:cubicBezTo>
                  <a:cubicBezTo>
                    <a:pt x="240" y="291"/>
                    <a:pt x="208" y="280"/>
                    <a:pt x="208" y="280"/>
                  </a:cubicBezTo>
                  <a:cubicBezTo>
                    <a:pt x="236" y="308"/>
                    <a:pt x="250" y="319"/>
                    <a:pt x="288" y="328"/>
                  </a:cubicBezTo>
                  <a:cubicBezTo>
                    <a:pt x="316" y="347"/>
                    <a:pt x="344" y="355"/>
                    <a:pt x="376" y="368"/>
                  </a:cubicBezTo>
                  <a:cubicBezTo>
                    <a:pt x="403" y="395"/>
                    <a:pt x="428" y="399"/>
                    <a:pt x="456" y="424"/>
                  </a:cubicBezTo>
                  <a:cubicBezTo>
                    <a:pt x="502" y="465"/>
                    <a:pt x="521" y="501"/>
                    <a:pt x="536" y="560"/>
                  </a:cubicBezTo>
                  <a:cubicBezTo>
                    <a:pt x="484" y="612"/>
                    <a:pt x="486" y="588"/>
                    <a:pt x="432" y="552"/>
                  </a:cubicBezTo>
                  <a:cubicBezTo>
                    <a:pt x="427" y="541"/>
                    <a:pt x="416" y="532"/>
                    <a:pt x="416" y="520"/>
                  </a:cubicBezTo>
                  <a:cubicBezTo>
                    <a:pt x="416" y="485"/>
                    <a:pt x="433" y="430"/>
                    <a:pt x="464" y="408"/>
                  </a:cubicBezTo>
                  <a:cubicBezTo>
                    <a:pt x="495" y="386"/>
                    <a:pt x="533" y="372"/>
                    <a:pt x="568" y="360"/>
                  </a:cubicBezTo>
                  <a:cubicBezTo>
                    <a:pt x="576" y="357"/>
                    <a:pt x="592" y="352"/>
                    <a:pt x="592" y="352"/>
                  </a:cubicBezTo>
                  <a:cubicBezTo>
                    <a:pt x="630" y="365"/>
                    <a:pt x="641" y="401"/>
                    <a:pt x="664" y="432"/>
                  </a:cubicBezTo>
                  <a:cubicBezTo>
                    <a:pt x="649" y="530"/>
                    <a:pt x="656" y="568"/>
                    <a:pt x="560" y="592"/>
                  </a:cubicBezTo>
                  <a:cubicBezTo>
                    <a:pt x="496" y="584"/>
                    <a:pt x="483" y="590"/>
                    <a:pt x="456" y="536"/>
                  </a:cubicBezTo>
                  <a:cubicBezTo>
                    <a:pt x="459" y="507"/>
                    <a:pt x="458" y="477"/>
                    <a:pt x="464" y="448"/>
                  </a:cubicBezTo>
                  <a:cubicBezTo>
                    <a:pt x="475" y="396"/>
                    <a:pt x="557" y="363"/>
                    <a:pt x="600" y="352"/>
                  </a:cubicBezTo>
                  <a:cubicBezTo>
                    <a:pt x="715" y="359"/>
                    <a:pt x="733" y="326"/>
                    <a:pt x="760" y="408"/>
                  </a:cubicBezTo>
                  <a:cubicBezTo>
                    <a:pt x="745" y="466"/>
                    <a:pt x="714" y="503"/>
                    <a:pt x="664" y="536"/>
                  </a:cubicBezTo>
                  <a:cubicBezTo>
                    <a:pt x="636" y="578"/>
                    <a:pt x="619" y="623"/>
                    <a:pt x="568" y="640"/>
                  </a:cubicBezTo>
                  <a:cubicBezTo>
                    <a:pt x="523" y="625"/>
                    <a:pt x="525" y="589"/>
                    <a:pt x="504" y="552"/>
                  </a:cubicBezTo>
                  <a:cubicBezTo>
                    <a:pt x="497" y="540"/>
                    <a:pt x="486" y="532"/>
                    <a:pt x="480" y="520"/>
                  </a:cubicBezTo>
                  <a:cubicBezTo>
                    <a:pt x="463" y="489"/>
                    <a:pt x="462" y="456"/>
                    <a:pt x="448" y="424"/>
                  </a:cubicBezTo>
                  <a:cubicBezTo>
                    <a:pt x="410" y="335"/>
                    <a:pt x="372" y="332"/>
                    <a:pt x="288" y="304"/>
                  </a:cubicBezTo>
                  <a:cubicBezTo>
                    <a:pt x="277" y="309"/>
                    <a:pt x="266" y="314"/>
                    <a:pt x="256" y="320"/>
                  </a:cubicBezTo>
                  <a:cubicBezTo>
                    <a:pt x="240" y="330"/>
                    <a:pt x="208" y="352"/>
                    <a:pt x="208" y="352"/>
                  </a:cubicBezTo>
                  <a:cubicBezTo>
                    <a:pt x="189" y="381"/>
                    <a:pt x="165" y="396"/>
                    <a:pt x="144" y="424"/>
                  </a:cubicBezTo>
                  <a:cubicBezTo>
                    <a:pt x="139" y="445"/>
                    <a:pt x="133" y="467"/>
                    <a:pt x="128" y="488"/>
                  </a:cubicBezTo>
                  <a:cubicBezTo>
                    <a:pt x="105" y="580"/>
                    <a:pt x="232" y="586"/>
                    <a:pt x="288" y="608"/>
                  </a:cubicBezTo>
                  <a:cubicBezTo>
                    <a:pt x="315" y="605"/>
                    <a:pt x="342" y="607"/>
                    <a:pt x="368" y="600"/>
                  </a:cubicBezTo>
                  <a:cubicBezTo>
                    <a:pt x="411" y="588"/>
                    <a:pt x="432" y="544"/>
                    <a:pt x="456" y="512"/>
                  </a:cubicBezTo>
                  <a:cubicBezTo>
                    <a:pt x="500" y="454"/>
                    <a:pt x="504" y="380"/>
                    <a:pt x="544" y="320"/>
                  </a:cubicBezTo>
                  <a:cubicBezTo>
                    <a:pt x="560" y="256"/>
                    <a:pt x="587" y="185"/>
                    <a:pt x="656" y="168"/>
                  </a:cubicBezTo>
                  <a:cubicBezTo>
                    <a:pt x="707" y="174"/>
                    <a:pt x="751" y="184"/>
                    <a:pt x="800" y="200"/>
                  </a:cubicBezTo>
                  <a:cubicBezTo>
                    <a:pt x="821" y="241"/>
                    <a:pt x="855" y="268"/>
                    <a:pt x="872" y="312"/>
                  </a:cubicBezTo>
                  <a:cubicBezTo>
                    <a:pt x="878" y="328"/>
                    <a:pt x="888" y="360"/>
                    <a:pt x="888" y="360"/>
                  </a:cubicBezTo>
                  <a:cubicBezTo>
                    <a:pt x="885" y="408"/>
                    <a:pt x="887" y="456"/>
                    <a:pt x="880" y="504"/>
                  </a:cubicBezTo>
                  <a:cubicBezTo>
                    <a:pt x="873" y="552"/>
                    <a:pt x="773" y="575"/>
                    <a:pt x="736" y="584"/>
                  </a:cubicBezTo>
                  <a:cubicBezTo>
                    <a:pt x="705" y="574"/>
                    <a:pt x="689" y="561"/>
                    <a:pt x="680" y="528"/>
                  </a:cubicBezTo>
                  <a:cubicBezTo>
                    <a:pt x="674" y="507"/>
                    <a:pt x="664" y="464"/>
                    <a:pt x="664" y="464"/>
                  </a:cubicBezTo>
                  <a:cubicBezTo>
                    <a:pt x="667" y="424"/>
                    <a:pt x="668" y="384"/>
                    <a:pt x="672" y="344"/>
                  </a:cubicBezTo>
                  <a:cubicBezTo>
                    <a:pt x="673" y="333"/>
                    <a:pt x="672" y="320"/>
                    <a:pt x="680" y="312"/>
                  </a:cubicBezTo>
                  <a:cubicBezTo>
                    <a:pt x="694" y="298"/>
                    <a:pt x="718" y="302"/>
                    <a:pt x="736" y="296"/>
                  </a:cubicBezTo>
                  <a:cubicBezTo>
                    <a:pt x="786" y="308"/>
                    <a:pt x="826" y="350"/>
                    <a:pt x="856" y="392"/>
                  </a:cubicBezTo>
                  <a:cubicBezTo>
                    <a:pt x="871" y="413"/>
                    <a:pt x="888" y="464"/>
                    <a:pt x="888" y="464"/>
                  </a:cubicBezTo>
                  <a:cubicBezTo>
                    <a:pt x="885" y="504"/>
                    <a:pt x="884" y="544"/>
                    <a:pt x="880" y="584"/>
                  </a:cubicBezTo>
                  <a:cubicBezTo>
                    <a:pt x="879" y="592"/>
                    <a:pt x="869" y="600"/>
                    <a:pt x="872" y="608"/>
                  </a:cubicBezTo>
                  <a:cubicBezTo>
                    <a:pt x="876" y="617"/>
                    <a:pt x="888" y="619"/>
                    <a:pt x="896" y="624"/>
                  </a:cubicBezTo>
                  <a:cubicBezTo>
                    <a:pt x="1016" y="617"/>
                    <a:pt x="1047" y="646"/>
                    <a:pt x="1072" y="544"/>
                  </a:cubicBezTo>
                  <a:cubicBezTo>
                    <a:pt x="1044" y="501"/>
                    <a:pt x="1009" y="482"/>
                    <a:pt x="960" y="472"/>
                  </a:cubicBezTo>
                  <a:cubicBezTo>
                    <a:pt x="896" y="482"/>
                    <a:pt x="836" y="481"/>
                    <a:pt x="784" y="520"/>
                  </a:cubicBezTo>
                  <a:cubicBezTo>
                    <a:pt x="755" y="542"/>
                    <a:pt x="742" y="572"/>
                    <a:pt x="712" y="592"/>
                  </a:cubicBezTo>
                  <a:cubicBezTo>
                    <a:pt x="691" y="635"/>
                    <a:pt x="661" y="670"/>
                    <a:pt x="640" y="712"/>
                  </a:cubicBezTo>
                  <a:cubicBezTo>
                    <a:pt x="613" y="765"/>
                    <a:pt x="590" y="833"/>
                    <a:pt x="528" y="848"/>
                  </a:cubicBezTo>
                  <a:cubicBezTo>
                    <a:pt x="433" y="837"/>
                    <a:pt x="459" y="848"/>
                    <a:pt x="416" y="776"/>
                  </a:cubicBezTo>
                  <a:cubicBezTo>
                    <a:pt x="391" y="649"/>
                    <a:pt x="346" y="498"/>
                    <a:pt x="504" y="472"/>
                  </a:cubicBezTo>
                  <a:cubicBezTo>
                    <a:pt x="594" y="481"/>
                    <a:pt x="591" y="474"/>
                    <a:pt x="656" y="528"/>
                  </a:cubicBezTo>
                  <a:cubicBezTo>
                    <a:pt x="659" y="536"/>
                    <a:pt x="659" y="545"/>
                    <a:pt x="664" y="552"/>
                  </a:cubicBezTo>
                  <a:cubicBezTo>
                    <a:pt x="670" y="560"/>
                    <a:pt x="684" y="559"/>
                    <a:pt x="688" y="568"/>
                  </a:cubicBezTo>
                  <a:cubicBezTo>
                    <a:pt x="695" y="583"/>
                    <a:pt x="693" y="600"/>
                    <a:pt x="696" y="616"/>
                  </a:cubicBezTo>
                  <a:cubicBezTo>
                    <a:pt x="684" y="677"/>
                    <a:pt x="676" y="753"/>
                    <a:pt x="608" y="776"/>
                  </a:cubicBezTo>
                  <a:cubicBezTo>
                    <a:pt x="532" y="763"/>
                    <a:pt x="520" y="744"/>
                    <a:pt x="496" y="672"/>
                  </a:cubicBezTo>
                  <a:cubicBezTo>
                    <a:pt x="480" y="557"/>
                    <a:pt x="568" y="354"/>
                    <a:pt x="456" y="304"/>
                  </a:cubicBezTo>
                  <a:cubicBezTo>
                    <a:pt x="427" y="291"/>
                    <a:pt x="384" y="291"/>
                    <a:pt x="352" y="280"/>
                  </a:cubicBezTo>
                  <a:cubicBezTo>
                    <a:pt x="278" y="287"/>
                    <a:pt x="256" y="280"/>
                    <a:pt x="208" y="328"/>
                  </a:cubicBezTo>
                  <a:cubicBezTo>
                    <a:pt x="178" y="417"/>
                    <a:pt x="350" y="463"/>
                    <a:pt x="416" y="480"/>
                  </a:cubicBezTo>
                  <a:cubicBezTo>
                    <a:pt x="516" y="469"/>
                    <a:pt x="472" y="480"/>
                    <a:pt x="528" y="424"/>
                  </a:cubicBezTo>
                  <a:cubicBezTo>
                    <a:pt x="516" y="341"/>
                    <a:pt x="508" y="309"/>
                    <a:pt x="424" y="288"/>
                  </a:cubicBezTo>
                  <a:cubicBezTo>
                    <a:pt x="390" y="299"/>
                    <a:pt x="389" y="311"/>
                    <a:pt x="400" y="344"/>
                  </a:cubicBezTo>
                  <a:cubicBezTo>
                    <a:pt x="484" y="320"/>
                    <a:pt x="516" y="293"/>
                    <a:pt x="568" y="224"/>
                  </a:cubicBezTo>
                  <a:cubicBezTo>
                    <a:pt x="583" y="148"/>
                    <a:pt x="562" y="115"/>
                    <a:pt x="520" y="56"/>
                  </a:cubicBezTo>
                  <a:cubicBezTo>
                    <a:pt x="482" y="2"/>
                    <a:pt x="515" y="28"/>
                    <a:pt x="472" y="0"/>
                  </a:cubicBezTo>
                  <a:cubicBezTo>
                    <a:pt x="409" y="16"/>
                    <a:pt x="423" y="45"/>
                    <a:pt x="416" y="112"/>
                  </a:cubicBezTo>
                  <a:cubicBezTo>
                    <a:pt x="422" y="168"/>
                    <a:pt x="410" y="232"/>
                    <a:pt x="440" y="280"/>
                  </a:cubicBezTo>
                  <a:cubicBezTo>
                    <a:pt x="454" y="302"/>
                    <a:pt x="488" y="344"/>
                    <a:pt x="488" y="344"/>
                  </a:cubicBezTo>
                  <a:cubicBezTo>
                    <a:pt x="490" y="351"/>
                    <a:pt x="507" y="422"/>
                    <a:pt x="520" y="336"/>
                  </a:cubicBezTo>
                  <a:cubicBezTo>
                    <a:pt x="524" y="312"/>
                    <a:pt x="520" y="287"/>
                    <a:pt x="512" y="264"/>
                  </a:cubicBezTo>
                  <a:cubicBezTo>
                    <a:pt x="506" y="246"/>
                    <a:pt x="480" y="216"/>
                    <a:pt x="480" y="216"/>
                  </a:cubicBezTo>
                  <a:cubicBezTo>
                    <a:pt x="458" y="107"/>
                    <a:pt x="492" y="226"/>
                    <a:pt x="448" y="160"/>
                  </a:cubicBezTo>
                  <a:cubicBezTo>
                    <a:pt x="442" y="151"/>
                    <a:pt x="446" y="137"/>
                    <a:pt x="440" y="128"/>
                  </a:cubicBezTo>
                  <a:cubicBezTo>
                    <a:pt x="429" y="112"/>
                    <a:pt x="378" y="81"/>
                    <a:pt x="360" y="72"/>
                  </a:cubicBezTo>
                  <a:cubicBezTo>
                    <a:pt x="341" y="129"/>
                    <a:pt x="320" y="223"/>
                    <a:pt x="360" y="272"/>
                  </a:cubicBezTo>
                  <a:cubicBezTo>
                    <a:pt x="417" y="344"/>
                    <a:pt x="500" y="388"/>
                    <a:pt x="584" y="416"/>
                  </a:cubicBezTo>
                  <a:cubicBezTo>
                    <a:pt x="538" y="370"/>
                    <a:pt x="480" y="331"/>
                    <a:pt x="416" y="320"/>
                  </a:cubicBezTo>
                  <a:cubicBezTo>
                    <a:pt x="395" y="323"/>
                    <a:pt x="373" y="322"/>
                    <a:pt x="352" y="328"/>
                  </a:cubicBezTo>
                  <a:cubicBezTo>
                    <a:pt x="331" y="334"/>
                    <a:pt x="283" y="393"/>
                    <a:pt x="264" y="408"/>
                  </a:cubicBezTo>
                  <a:cubicBezTo>
                    <a:pt x="251" y="459"/>
                    <a:pt x="234" y="462"/>
                    <a:pt x="224" y="520"/>
                  </a:cubicBezTo>
                  <a:cubicBezTo>
                    <a:pt x="234" y="640"/>
                    <a:pt x="203" y="597"/>
                    <a:pt x="264" y="632"/>
                  </a:cubicBezTo>
                  <a:cubicBezTo>
                    <a:pt x="272" y="637"/>
                    <a:pt x="279" y="645"/>
                    <a:pt x="288" y="648"/>
                  </a:cubicBezTo>
                  <a:cubicBezTo>
                    <a:pt x="309" y="654"/>
                    <a:pt x="331" y="653"/>
                    <a:pt x="352" y="656"/>
                  </a:cubicBezTo>
                  <a:cubicBezTo>
                    <a:pt x="384" y="661"/>
                    <a:pt x="448" y="672"/>
                    <a:pt x="448" y="672"/>
                  </a:cubicBezTo>
                  <a:cubicBezTo>
                    <a:pt x="516" y="665"/>
                    <a:pt x="534" y="675"/>
                    <a:pt x="568" y="624"/>
                  </a:cubicBezTo>
                  <a:cubicBezTo>
                    <a:pt x="563" y="603"/>
                    <a:pt x="562" y="583"/>
                    <a:pt x="544" y="568"/>
                  </a:cubicBezTo>
                  <a:cubicBezTo>
                    <a:pt x="530" y="555"/>
                    <a:pt x="496" y="536"/>
                    <a:pt x="496" y="536"/>
                  </a:cubicBezTo>
                  <a:cubicBezTo>
                    <a:pt x="472" y="539"/>
                    <a:pt x="447" y="536"/>
                    <a:pt x="424" y="544"/>
                  </a:cubicBezTo>
                  <a:cubicBezTo>
                    <a:pt x="397" y="553"/>
                    <a:pt x="387" y="587"/>
                    <a:pt x="368" y="608"/>
                  </a:cubicBezTo>
                  <a:cubicBezTo>
                    <a:pt x="322" y="661"/>
                    <a:pt x="282" y="718"/>
                    <a:pt x="232" y="768"/>
                  </a:cubicBezTo>
                  <a:cubicBezTo>
                    <a:pt x="222" y="797"/>
                    <a:pt x="218" y="827"/>
                    <a:pt x="208" y="856"/>
                  </a:cubicBezTo>
                  <a:cubicBezTo>
                    <a:pt x="216" y="883"/>
                    <a:pt x="215" y="914"/>
                    <a:pt x="232" y="936"/>
                  </a:cubicBezTo>
                  <a:cubicBezTo>
                    <a:pt x="238" y="944"/>
                    <a:pt x="249" y="945"/>
                    <a:pt x="256" y="952"/>
                  </a:cubicBezTo>
                  <a:cubicBezTo>
                    <a:pt x="265" y="961"/>
                    <a:pt x="270" y="975"/>
                    <a:pt x="280" y="984"/>
                  </a:cubicBezTo>
                  <a:cubicBezTo>
                    <a:pt x="300" y="1000"/>
                    <a:pt x="344" y="1010"/>
                    <a:pt x="368" y="1016"/>
                  </a:cubicBezTo>
                  <a:cubicBezTo>
                    <a:pt x="402" y="1005"/>
                    <a:pt x="441" y="996"/>
                    <a:pt x="472" y="976"/>
                  </a:cubicBezTo>
                  <a:cubicBezTo>
                    <a:pt x="521" y="945"/>
                    <a:pt x="550" y="907"/>
                    <a:pt x="608" y="888"/>
                  </a:cubicBezTo>
                  <a:cubicBezTo>
                    <a:pt x="624" y="893"/>
                    <a:pt x="642" y="895"/>
                    <a:pt x="656" y="904"/>
                  </a:cubicBezTo>
                  <a:cubicBezTo>
                    <a:pt x="675" y="917"/>
                    <a:pt x="704" y="952"/>
                    <a:pt x="704" y="952"/>
                  </a:cubicBezTo>
                  <a:cubicBezTo>
                    <a:pt x="718" y="994"/>
                    <a:pt x="756" y="1023"/>
                    <a:pt x="776" y="1064"/>
                  </a:cubicBezTo>
                  <a:cubicBezTo>
                    <a:pt x="719" y="1102"/>
                    <a:pt x="656" y="1027"/>
                    <a:pt x="608" y="992"/>
                  </a:cubicBezTo>
                  <a:cubicBezTo>
                    <a:pt x="493" y="909"/>
                    <a:pt x="361" y="853"/>
                    <a:pt x="248" y="768"/>
                  </a:cubicBezTo>
                  <a:cubicBezTo>
                    <a:pt x="206" y="684"/>
                    <a:pt x="214" y="661"/>
                    <a:pt x="256" y="576"/>
                  </a:cubicBezTo>
                  <a:cubicBezTo>
                    <a:pt x="257" y="572"/>
                    <a:pt x="268" y="512"/>
                    <a:pt x="272" y="504"/>
                  </a:cubicBezTo>
                  <a:cubicBezTo>
                    <a:pt x="334" y="379"/>
                    <a:pt x="298" y="482"/>
                    <a:pt x="320" y="416"/>
                  </a:cubicBezTo>
                  <a:cubicBezTo>
                    <a:pt x="304" y="350"/>
                    <a:pt x="272" y="371"/>
                    <a:pt x="216" y="352"/>
                  </a:cubicBezTo>
                  <a:cubicBezTo>
                    <a:pt x="171" y="357"/>
                    <a:pt x="125" y="359"/>
                    <a:pt x="80" y="368"/>
                  </a:cubicBezTo>
                  <a:cubicBezTo>
                    <a:pt x="34" y="377"/>
                    <a:pt x="12" y="468"/>
                    <a:pt x="0" y="504"/>
                  </a:cubicBezTo>
                  <a:cubicBezTo>
                    <a:pt x="3" y="536"/>
                    <a:pt x="0" y="569"/>
                    <a:pt x="8" y="600"/>
                  </a:cubicBezTo>
                  <a:cubicBezTo>
                    <a:pt x="21" y="650"/>
                    <a:pt x="145" y="666"/>
                    <a:pt x="184" y="672"/>
                  </a:cubicBezTo>
                  <a:cubicBezTo>
                    <a:pt x="577" y="660"/>
                    <a:pt x="357" y="689"/>
                    <a:pt x="504" y="640"/>
                  </a:cubicBezTo>
                  <a:cubicBezTo>
                    <a:pt x="534" y="610"/>
                    <a:pt x="555" y="581"/>
                    <a:pt x="520" y="536"/>
                  </a:cubicBezTo>
                  <a:cubicBezTo>
                    <a:pt x="504" y="515"/>
                    <a:pt x="456" y="488"/>
                    <a:pt x="456" y="488"/>
                  </a:cubicBezTo>
                  <a:cubicBezTo>
                    <a:pt x="427" y="491"/>
                    <a:pt x="396" y="488"/>
                    <a:pt x="368" y="496"/>
                  </a:cubicBezTo>
                  <a:cubicBezTo>
                    <a:pt x="341" y="503"/>
                    <a:pt x="304" y="576"/>
                    <a:pt x="288" y="600"/>
                  </a:cubicBezTo>
                  <a:cubicBezTo>
                    <a:pt x="283" y="627"/>
                    <a:pt x="277" y="653"/>
                    <a:pt x="272" y="680"/>
                  </a:cubicBezTo>
                  <a:cubicBezTo>
                    <a:pt x="269" y="693"/>
                    <a:pt x="276" y="707"/>
                    <a:pt x="280" y="720"/>
                  </a:cubicBezTo>
                  <a:cubicBezTo>
                    <a:pt x="306" y="798"/>
                    <a:pt x="372" y="817"/>
                    <a:pt x="440" y="840"/>
                  </a:cubicBezTo>
                  <a:cubicBezTo>
                    <a:pt x="633" y="831"/>
                    <a:pt x="589" y="853"/>
                    <a:pt x="704" y="776"/>
                  </a:cubicBezTo>
                  <a:cubicBezTo>
                    <a:pt x="714" y="746"/>
                    <a:pt x="728" y="712"/>
                    <a:pt x="728" y="680"/>
                  </a:cubicBezTo>
                  <a:cubicBezTo>
                    <a:pt x="728" y="624"/>
                    <a:pt x="649" y="602"/>
                    <a:pt x="608" y="592"/>
                  </a:cubicBezTo>
                  <a:cubicBezTo>
                    <a:pt x="574" y="615"/>
                    <a:pt x="567" y="642"/>
                    <a:pt x="552" y="680"/>
                  </a:cubicBezTo>
                  <a:cubicBezTo>
                    <a:pt x="547" y="710"/>
                    <a:pt x="536" y="746"/>
                    <a:pt x="552" y="776"/>
                  </a:cubicBezTo>
                  <a:cubicBezTo>
                    <a:pt x="558" y="788"/>
                    <a:pt x="575" y="791"/>
                    <a:pt x="584" y="800"/>
                  </a:cubicBezTo>
                  <a:cubicBezTo>
                    <a:pt x="591" y="807"/>
                    <a:pt x="593" y="818"/>
                    <a:pt x="600" y="824"/>
                  </a:cubicBezTo>
                  <a:cubicBezTo>
                    <a:pt x="645" y="862"/>
                    <a:pt x="705" y="874"/>
                    <a:pt x="760" y="888"/>
                  </a:cubicBezTo>
                  <a:cubicBezTo>
                    <a:pt x="915" y="880"/>
                    <a:pt x="944" y="903"/>
                    <a:pt x="1008" y="776"/>
                  </a:cubicBezTo>
                  <a:cubicBezTo>
                    <a:pt x="1006" y="744"/>
                    <a:pt x="1008" y="662"/>
                    <a:pt x="984" y="624"/>
                  </a:cubicBezTo>
                  <a:cubicBezTo>
                    <a:pt x="937" y="549"/>
                    <a:pt x="860" y="485"/>
                    <a:pt x="792" y="432"/>
                  </a:cubicBezTo>
                  <a:cubicBezTo>
                    <a:pt x="773" y="417"/>
                    <a:pt x="744" y="422"/>
                    <a:pt x="720" y="416"/>
                  </a:cubicBezTo>
                  <a:cubicBezTo>
                    <a:pt x="664" y="427"/>
                    <a:pt x="678" y="434"/>
                    <a:pt x="640" y="472"/>
                  </a:cubicBezTo>
                  <a:cubicBezTo>
                    <a:pt x="616" y="545"/>
                    <a:pt x="656" y="431"/>
                    <a:pt x="608" y="528"/>
                  </a:cubicBezTo>
                  <a:cubicBezTo>
                    <a:pt x="593" y="558"/>
                    <a:pt x="584" y="599"/>
                    <a:pt x="576" y="632"/>
                  </a:cubicBezTo>
                  <a:cubicBezTo>
                    <a:pt x="579" y="648"/>
                    <a:pt x="571" y="671"/>
                    <a:pt x="584" y="680"/>
                  </a:cubicBezTo>
                  <a:cubicBezTo>
                    <a:pt x="597" y="689"/>
                    <a:pt x="617" y="677"/>
                    <a:pt x="632" y="672"/>
                  </a:cubicBezTo>
                  <a:cubicBezTo>
                    <a:pt x="680" y="656"/>
                    <a:pt x="714" y="600"/>
                    <a:pt x="744" y="560"/>
                  </a:cubicBezTo>
                  <a:cubicBezTo>
                    <a:pt x="754" y="511"/>
                    <a:pt x="759" y="507"/>
                    <a:pt x="744" y="448"/>
                  </a:cubicBezTo>
                  <a:cubicBezTo>
                    <a:pt x="726" y="375"/>
                    <a:pt x="613" y="348"/>
                    <a:pt x="552" y="328"/>
                  </a:cubicBezTo>
                  <a:cubicBezTo>
                    <a:pt x="460" y="336"/>
                    <a:pt x="434" y="334"/>
                    <a:pt x="384" y="408"/>
                  </a:cubicBezTo>
                  <a:cubicBezTo>
                    <a:pt x="372" y="466"/>
                    <a:pt x="364" y="570"/>
                    <a:pt x="416" y="616"/>
                  </a:cubicBezTo>
                  <a:cubicBezTo>
                    <a:pt x="430" y="629"/>
                    <a:pt x="447" y="639"/>
                    <a:pt x="464" y="648"/>
                  </a:cubicBezTo>
                  <a:cubicBezTo>
                    <a:pt x="479" y="656"/>
                    <a:pt x="512" y="664"/>
                    <a:pt x="512" y="664"/>
                  </a:cubicBezTo>
                  <a:cubicBezTo>
                    <a:pt x="555" y="642"/>
                    <a:pt x="558" y="620"/>
                    <a:pt x="576" y="576"/>
                  </a:cubicBezTo>
                  <a:cubicBezTo>
                    <a:pt x="579" y="560"/>
                    <a:pt x="587" y="506"/>
                    <a:pt x="592" y="488"/>
                  </a:cubicBezTo>
                  <a:cubicBezTo>
                    <a:pt x="596" y="472"/>
                    <a:pt x="608" y="440"/>
                    <a:pt x="608" y="440"/>
                  </a:cubicBezTo>
                  <a:cubicBezTo>
                    <a:pt x="618" y="328"/>
                    <a:pt x="601" y="332"/>
                    <a:pt x="688" y="384"/>
                  </a:cubicBezTo>
                  <a:cubicBezTo>
                    <a:pt x="715" y="425"/>
                    <a:pt x="716" y="446"/>
                    <a:pt x="688" y="488"/>
                  </a:cubicBezTo>
                  <a:cubicBezTo>
                    <a:pt x="672" y="486"/>
                    <a:pt x="604" y="492"/>
                    <a:pt x="584" y="464"/>
                  </a:cubicBezTo>
                  <a:cubicBezTo>
                    <a:pt x="570" y="444"/>
                    <a:pt x="552" y="400"/>
                    <a:pt x="552" y="400"/>
                  </a:cubicBezTo>
                  <a:cubicBezTo>
                    <a:pt x="566" y="332"/>
                    <a:pt x="578" y="334"/>
                    <a:pt x="624" y="288"/>
                  </a:cubicBezTo>
                  <a:cubicBezTo>
                    <a:pt x="659" y="253"/>
                    <a:pt x="685" y="211"/>
                    <a:pt x="728" y="184"/>
                  </a:cubicBezTo>
                  <a:cubicBezTo>
                    <a:pt x="735" y="180"/>
                    <a:pt x="744" y="180"/>
                    <a:pt x="752" y="176"/>
                  </a:cubicBezTo>
                  <a:cubicBezTo>
                    <a:pt x="761" y="172"/>
                    <a:pt x="768" y="165"/>
                    <a:pt x="776" y="160"/>
                  </a:cubicBezTo>
                  <a:cubicBezTo>
                    <a:pt x="797" y="163"/>
                    <a:pt x="820" y="160"/>
                    <a:pt x="840" y="168"/>
                  </a:cubicBezTo>
                  <a:cubicBezTo>
                    <a:pt x="890" y="188"/>
                    <a:pt x="836" y="286"/>
                    <a:pt x="816" y="312"/>
                  </a:cubicBezTo>
                  <a:cubicBezTo>
                    <a:pt x="810" y="331"/>
                    <a:pt x="810" y="348"/>
                    <a:pt x="784" y="352"/>
                  </a:cubicBezTo>
                  <a:cubicBezTo>
                    <a:pt x="776" y="353"/>
                    <a:pt x="768" y="347"/>
                    <a:pt x="760" y="344"/>
                  </a:cubicBezTo>
                  <a:cubicBezTo>
                    <a:pt x="738" y="334"/>
                    <a:pt x="717" y="323"/>
                    <a:pt x="696" y="312"/>
                  </a:cubicBezTo>
                  <a:cubicBezTo>
                    <a:pt x="665" y="297"/>
                    <a:pt x="632" y="291"/>
                    <a:pt x="600" y="280"/>
                  </a:cubicBezTo>
                  <a:cubicBezTo>
                    <a:pt x="521" y="287"/>
                    <a:pt x="499" y="268"/>
                    <a:pt x="456" y="336"/>
                  </a:cubicBezTo>
                  <a:cubicBezTo>
                    <a:pt x="443" y="357"/>
                    <a:pt x="416" y="400"/>
                    <a:pt x="416" y="400"/>
                  </a:cubicBezTo>
                  <a:cubicBezTo>
                    <a:pt x="406" y="441"/>
                    <a:pt x="380" y="458"/>
                    <a:pt x="400" y="504"/>
                  </a:cubicBezTo>
                  <a:cubicBezTo>
                    <a:pt x="405" y="514"/>
                    <a:pt x="424" y="517"/>
                    <a:pt x="424" y="528"/>
                  </a:cubicBezTo>
                  <a:cubicBezTo>
                    <a:pt x="424" y="538"/>
                    <a:pt x="409" y="516"/>
                    <a:pt x="400" y="512"/>
                  </a:cubicBezTo>
                  <a:cubicBezTo>
                    <a:pt x="390" y="508"/>
                    <a:pt x="379" y="507"/>
                    <a:pt x="368" y="504"/>
                  </a:cubicBezTo>
                  <a:cubicBezTo>
                    <a:pt x="293" y="454"/>
                    <a:pt x="350" y="483"/>
                    <a:pt x="280" y="464"/>
                  </a:cubicBezTo>
                  <a:cubicBezTo>
                    <a:pt x="264" y="460"/>
                    <a:pt x="232" y="448"/>
                    <a:pt x="232" y="448"/>
                  </a:cubicBezTo>
                  <a:cubicBezTo>
                    <a:pt x="203" y="451"/>
                    <a:pt x="169" y="440"/>
                    <a:pt x="144" y="456"/>
                  </a:cubicBezTo>
                  <a:cubicBezTo>
                    <a:pt x="132" y="464"/>
                    <a:pt x="153" y="483"/>
                    <a:pt x="160" y="496"/>
                  </a:cubicBezTo>
                  <a:cubicBezTo>
                    <a:pt x="190" y="549"/>
                    <a:pt x="239" y="570"/>
                    <a:pt x="288" y="600"/>
                  </a:cubicBezTo>
                  <a:cubicBezTo>
                    <a:pt x="328" y="595"/>
                    <a:pt x="369" y="594"/>
                    <a:pt x="408" y="584"/>
                  </a:cubicBezTo>
                  <a:cubicBezTo>
                    <a:pt x="451" y="573"/>
                    <a:pt x="464" y="555"/>
                    <a:pt x="496" y="536"/>
                  </a:cubicBezTo>
                  <a:cubicBezTo>
                    <a:pt x="548" y="505"/>
                    <a:pt x="603" y="477"/>
                    <a:pt x="656" y="448"/>
                  </a:cubicBezTo>
                  <a:cubicBezTo>
                    <a:pt x="669" y="441"/>
                    <a:pt x="683" y="438"/>
                    <a:pt x="696" y="432"/>
                  </a:cubicBezTo>
                  <a:cubicBezTo>
                    <a:pt x="717" y="422"/>
                    <a:pt x="731" y="401"/>
                    <a:pt x="752" y="392"/>
                  </a:cubicBezTo>
                  <a:cubicBezTo>
                    <a:pt x="772" y="384"/>
                    <a:pt x="816" y="376"/>
                    <a:pt x="816" y="376"/>
                  </a:cubicBezTo>
                  <a:cubicBezTo>
                    <a:pt x="829" y="381"/>
                    <a:pt x="847" y="381"/>
                    <a:pt x="856" y="392"/>
                  </a:cubicBezTo>
                  <a:cubicBezTo>
                    <a:pt x="867" y="405"/>
                    <a:pt x="867" y="424"/>
                    <a:pt x="872" y="440"/>
                  </a:cubicBezTo>
                  <a:cubicBezTo>
                    <a:pt x="875" y="448"/>
                    <a:pt x="880" y="464"/>
                    <a:pt x="880" y="464"/>
                  </a:cubicBezTo>
                  <a:cubicBezTo>
                    <a:pt x="885" y="509"/>
                    <a:pt x="896" y="542"/>
                    <a:pt x="880" y="584"/>
                  </a:cubicBezTo>
                  <a:cubicBezTo>
                    <a:pt x="854" y="654"/>
                    <a:pt x="756" y="709"/>
                    <a:pt x="688" y="720"/>
                  </a:cubicBezTo>
                  <a:cubicBezTo>
                    <a:pt x="659" y="717"/>
                    <a:pt x="628" y="720"/>
                    <a:pt x="600" y="712"/>
                  </a:cubicBezTo>
                  <a:cubicBezTo>
                    <a:pt x="570" y="704"/>
                    <a:pt x="540" y="654"/>
                    <a:pt x="520" y="632"/>
                  </a:cubicBezTo>
                  <a:cubicBezTo>
                    <a:pt x="489" y="596"/>
                    <a:pt x="450" y="567"/>
                    <a:pt x="424" y="528"/>
                  </a:cubicBezTo>
                  <a:cubicBezTo>
                    <a:pt x="399" y="490"/>
                    <a:pt x="374" y="458"/>
                    <a:pt x="336" y="432"/>
                  </a:cubicBezTo>
                  <a:cubicBezTo>
                    <a:pt x="307" y="435"/>
                    <a:pt x="277" y="433"/>
                    <a:pt x="248" y="440"/>
                  </a:cubicBezTo>
                  <a:cubicBezTo>
                    <a:pt x="199" y="452"/>
                    <a:pt x="169" y="504"/>
                    <a:pt x="120" y="520"/>
                  </a:cubicBezTo>
                  <a:cubicBezTo>
                    <a:pt x="87" y="553"/>
                    <a:pt x="52" y="579"/>
                    <a:pt x="24" y="616"/>
                  </a:cubicBezTo>
                  <a:cubicBezTo>
                    <a:pt x="47" y="686"/>
                    <a:pt x="79" y="717"/>
                    <a:pt x="136" y="760"/>
                  </a:cubicBezTo>
                  <a:cubicBezTo>
                    <a:pt x="179" y="757"/>
                    <a:pt x="222" y="761"/>
                    <a:pt x="264" y="752"/>
                  </a:cubicBezTo>
                  <a:cubicBezTo>
                    <a:pt x="294" y="745"/>
                    <a:pt x="316" y="718"/>
                    <a:pt x="344" y="704"/>
                  </a:cubicBezTo>
                  <a:cubicBezTo>
                    <a:pt x="349" y="693"/>
                    <a:pt x="353" y="682"/>
                    <a:pt x="360" y="672"/>
                  </a:cubicBezTo>
                  <a:cubicBezTo>
                    <a:pt x="367" y="663"/>
                    <a:pt x="378" y="658"/>
                    <a:pt x="384" y="648"/>
                  </a:cubicBezTo>
                  <a:cubicBezTo>
                    <a:pt x="395" y="629"/>
                    <a:pt x="417" y="556"/>
                    <a:pt x="424" y="536"/>
                  </a:cubicBezTo>
                  <a:cubicBezTo>
                    <a:pt x="430" y="518"/>
                    <a:pt x="425" y="492"/>
                    <a:pt x="440" y="480"/>
                  </a:cubicBezTo>
                  <a:cubicBezTo>
                    <a:pt x="449" y="473"/>
                    <a:pt x="461" y="475"/>
                    <a:pt x="472" y="472"/>
                  </a:cubicBezTo>
                  <a:cubicBezTo>
                    <a:pt x="501" y="479"/>
                    <a:pt x="509" y="474"/>
                    <a:pt x="520" y="504"/>
                  </a:cubicBezTo>
                  <a:cubicBezTo>
                    <a:pt x="528" y="525"/>
                    <a:pt x="536" y="568"/>
                    <a:pt x="536" y="568"/>
                  </a:cubicBezTo>
                  <a:cubicBezTo>
                    <a:pt x="525" y="612"/>
                    <a:pt x="512" y="628"/>
                    <a:pt x="472" y="648"/>
                  </a:cubicBezTo>
                  <a:cubicBezTo>
                    <a:pt x="469" y="656"/>
                    <a:pt x="470" y="666"/>
                    <a:pt x="464" y="672"/>
                  </a:cubicBezTo>
                  <a:cubicBezTo>
                    <a:pt x="455" y="681"/>
                    <a:pt x="380" y="707"/>
                    <a:pt x="368" y="712"/>
                  </a:cubicBezTo>
                  <a:cubicBezTo>
                    <a:pt x="339" y="709"/>
                    <a:pt x="309" y="708"/>
                    <a:pt x="280" y="704"/>
                  </a:cubicBezTo>
                  <a:cubicBezTo>
                    <a:pt x="272" y="703"/>
                    <a:pt x="264" y="692"/>
                    <a:pt x="256" y="696"/>
                  </a:cubicBezTo>
                  <a:cubicBezTo>
                    <a:pt x="248" y="700"/>
                    <a:pt x="251" y="712"/>
                    <a:pt x="248" y="720"/>
                  </a:cubicBezTo>
                  <a:cubicBezTo>
                    <a:pt x="329" y="760"/>
                    <a:pt x="293" y="753"/>
                    <a:pt x="424" y="744"/>
                  </a:cubicBezTo>
                  <a:cubicBezTo>
                    <a:pt x="483" y="709"/>
                    <a:pt x="514" y="682"/>
                    <a:pt x="536" y="616"/>
                  </a:cubicBezTo>
                  <a:cubicBezTo>
                    <a:pt x="525" y="510"/>
                    <a:pt x="540" y="518"/>
                    <a:pt x="448" y="472"/>
                  </a:cubicBezTo>
                  <a:cubicBezTo>
                    <a:pt x="389" y="511"/>
                    <a:pt x="384" y="584"/>
                    <a:pt x="368" y="648"/>
                  </a:cubicBezTo>
                  <a:cubicBezTo>
                    <a:pt x="378" y="700"/>
                    <a:pt x="376" y="718"/>
                    <a:pt x="432" y="760"/>
                  </a:cubicBezTo>
                  <a:cubicBezTo>
                    <a:pt x="453" y="776"/>
                    <a:pt x="496" y="808"/>
                    <a:pt x="496" y="808"/>
                  </a:cubicBezTo>
                  <a:cubicBezTo>
                    <a:pt x="582" y="794"/>
                    <a:pt x="611" y="796"/>
                    <a:pt x="656" y="728"/>
                  </a:cubicBezTo>
                  <a:cubicBezTo>
                    <a:pt x="602" y="710"/>
                    <a:pt x="601" y="759"/>
                    <a:pt x="568" y="792"/>
                  </a:cubicBezTo>
                  <a:cubicBezTo>
                    <a:pt x="562" y="809"/>
                    <a:pt x="546" y="822"/>
                    <a:pt x="544" y="840"/>
                  </a:cubicBezTo>
                  <a:cubicBezTo>
                    <a:pt x="537" y="900"/>
                    <a:pt x="616" y="946"/>
                    <a:pt x="656" y="976"/>
                  </a:cubicBezTo>
                  <a:cubicBezTo>
                    <a:pt x="803" y="961"/>
                    <a:pt x="805" y="991"/>
                    <a:pt x="856" y="888"/>
                  </a:cubicBezTo>
                  <a:cubicBezTo>
                    <a:pt x="851" y="835"/>
                    <a:pt x="849" y="781"/>
                    <a:pt x="840" y="728"/>
                  </a:cubicBezTo>
                  <a:cubicBezTo>
                    <a:pt x="836" y="706"/>
                    <a:pt x="811" y="681"/>
                    <a:pt x="800" y="664"/>
                  </a:cubicBezTo>
                  <a:cubicBezTo>
                    <a:pt x="772" y="619"/>
                    <a:pt x="758" y="582"/>
                    <a:pt x="712" y="552"/>
                  </a:cubicBezTo>
                  <a:cubicBezTo>
                    <a:pt x="687" y="515"/>
                    <a:pt x="675" y="509"/>
                    <a:pt x="768" y="536"/>
                  </a:cubicBezTo>
                  <a:cubicBezTo>
                    <a:pt x="802" y="546"/>
                    <a:pt x="835" y="581"/>
                    <a:pt x="864" y="600"/>
                  </a:cubicBezTo>
                  <a:cubicBezTo>
                    <a:pt x="886" y="637"/>
                    <a:pt x="901" y="674"/>
                    <a:pt x="920" y="712"/>
                  </a:cubicBezTo>
                  <a:cubicBezTo>
                    <a:pt x="900" y="794"/>
                    <a:pt x="831" y="749"/>
                    <a:pt x="768" y="728"/>
                  </a:cubicBezTo>
                  <a:cubicBezTo>
                    <a:pt x="740" y="686"/>
                    <a:pt x="695" y="658"/>
                    <a:pt x="664" y="616"/>
                  </a:cubicBezTo>
                  <a:cubicBezTo>
                    <a:pt x="661" y="608"/>
                    <a:pt x="652" y="600"/>
                    <a:pt x="656" y="592"/>
                  </a:cubicBezTo>
                  <a:cubicBezTo>
                    <a:pt x="674" y="556"/>
                    <a:pt x="770" y="549"/>
                    <a:pt x="808" y="544"/>
                  </a:cubicBezTo>
                  <a:cubicBezTo>
                    <a:pt x="653" y="467"/>
                    <a:pt x="493" y="365"/>
                    <a:pt x="320" y="336"/>
                  </a:cubicBezTo>
                  <a:cubicBezTo>
                    <a:pt x="296" y="320"/>
                    <a:pt x="283" y="303"/>
                    <a:pt x="248" y="328"/>
                  </a:cubicBezTo>
                  <a:cubicBezTo>
                    <a:pt x="239" y="334"/>
                    <a:pt x="243" y="350"/>
                    <a:pt x="240" y="360"/>
                  </a:cubicBezTo>
                  <a:cubicBezTo>
                    <a:pt x="223" y="410"/>
                    <a:pt x="217" y="462"/>
                    <a:pt x="200" y="512"/>
                  </a:cubicBezTo>
                  <a:cubicBezTo>
                    <a:pt x="224" y="595"/>
                    <a:pt x="236" y="594"/>
                    <a:pt x="312" y="624"/>
                  </a:cubicBezTo>
                  <a:cubicBezTo>
                    <a:pt x="349" y="621"/>
                    <a:pt x="387" y="623"/>
                    <a:pt x="424" y="616"/>
                  </a:cubicBezTo>
                  <a:cubicBezTo>
                    <a:pt x="496" y="602"/>
                    <a:pt x="551" y="543"/>
                    <a:pt x="624" y="528"/>
                  </a:cubicBezTo>
                  <a:cubicBezTo>
                    <a:pt x="683" y="439"/>
                    <a:pt x="583" y="584"/>
                    <a:pt x="672" y="480"/>
                  </a:cubicBezTo>
                  <a:cubicBezTo>
                    <a:pt x="693" y="456"/>
                    <a:pt x="698" y="413"/>
                    <a:pt x="704" y="384"/>
                  </a:cubicBezTo>
                  <a:cubicBezTo>
                    <a:pt x="704" y="382"/>
                    <a:pt x="695" y="309"/>
                    <a:pt x="688" y="296"/>
                  </a:cubicBezTo>
                  <a:cubicBezTo>
                    <a:pt x="682" y="286"/>
                    <a:pt x="671" y="281"/>
                    <a:pt x="664" y="272"/>
                  </a:cubicBezTo>
                  <a:cubicBezTo>
                    <a:pt x="593" y="187"/>
                    <a:pt x="553" y="159"/>
                    <a:pt x="440" y="136"/>
                  </a:cubicBezTo>
                  <a:cubicBezTo>
                    <a:pt x="382" y="143"/>
                    <a:pt x="362" y="138"/>
                    <a:pt x="344" y="192"/>
                  </a:cubicBezTo>
                  <a:cubicBezTo>
                    <a:pt x="350" y="312"/>
                    <a:pt x="316" y="347"/>
                    <a:pt x="408" y="384"/>
                  </a:cubicBezTo>
                  <a:cubicBezTo>
                    <a:pt x="440" y="379"/>
                    <a:pt x="474" y="380"/>
                    <a:pt x="504" y="368"/>
                  </a:cubicBezTo>
                  <a:cubicBezTo>
                    <a:pt x="512" y="365"/>
                    <a:pt x="512" y="352"/>
                    <a:pt x="512" y="344"/>
                  </a:cubicBezTo>
                  <a:cubicBezTo>
                    <a:pt x="512" y="300"/>
                    <a:pt x="489" y="278"/>
                    <a:pt x="464" y="248"/>
                  </a:cubicBezTo>
                  <a:cubicBezTo>
                    <a:pt x="392" y="162"/>
                    <a:pt x="305" y="128"/>
                    <a:pt x="208" y="80"/>
                  </a:cubicBezTo>
                  <a:cubicBezTo>
                    <a:pt x="211" y="107"/>
                    <a:pt x="211" y="134"/>
                    <a:pt x="216" y="160"/>
                  </a:cubicBezTo>
                  <a:cubicBezTo>
                    <a:pt x="225" y="205"/>
                    <a:pt x="256" y="222"/>
                    <a:pt x="280" y="256"/>
                  </a:cubicBezTo>
                  <a:cubicBezTo>
                    <a:pt x="300" y="284"/>
                    <a:pt x="316" y="316"/>
                    <a:pt x="336" y="344"/>
                  </a:cubicBezTo>
                  <a:cubicBezTo>
                    <a:pt x="374" y="397"/>
                    <a:pt x="427" y="435"/>
                    <a:pt x="472" y="480"/>
                  </a:cubicBezTo>
                  <a:cubicBezTo>
                    <a:pt x="489" y="430"/>
                    <a:pt x="460" y="436"/>
                    <a:pt x="432" y="408"/>
                  </a:cubicBezTo>
                  <a:cubicBezTo>
                    <a:pt x="402" y="378"/>
                    <a:pt x="387" y="350"/>
                    <a:pt x="344" y="336"/>
                  </a:cubicBezTo>
                  <a:cubicBezTo>
                    <a:pt x="339" y="328"/>
                    <a:pt x="337" y="316"/>
                    <a:pt x="328" y="312"/>
                  </a:cubicBezTo>
                  <a:cubicBezTo>
                    <a:pt x="308" y="302"/>
                    <a:pt x="264" y="296"/>
                    <a:pt x="264" y="296"/>
                  </a:cubicBezTo>
                  <a:cubicBezTo>
                    <a:pt x="267" y="320"/>
                    <a:pt x="266" y="345"/>
                    <a:pt x="272" y="368"/>
                  </a:cubicBezTo>
                  <a:cubicBezTo>
                    <a:pt x="286" y="424"/>
                    <a:pt x="347" y="478"/>
                    <a:pt x="384" y="520"/>
                  </a:cubicBezTo>
                  <a:cubicBezTo>
                    <a:pt x="472" y="620"/>
                    <a:pt x="574" y="670"/>
                    <a:pt x="704" y="696"/>
                  </a:cubicBezTo>
                  <a:cubicBezTo>
                    <a:pt x="723" y="693"/>
                    <a:pt x="745" y="699"/>
                    <a:pt x="760" y="688"/>
                  </a:cubicBezTo>
                  <a:cubicBezTo>
                    <a:pt x="792" y="664"/>
                    <a:pt x="755" y="631"/>
                    <a:pt x="744" y="616"/>
                  </a:cubicBezTo>
                  <a:cubicBezTo>
                    <a:pt x="728" y="569"/>
                    <a:pt x="748" y="612"/>
                    <a:pt x="712" y="576"/>
                  </a:cubicBezTo>
                  <a:cubicBezTo>
                    <a:pt x="703" y="567"/>
                    <a:pt x="697" y="553"/>
                    <a:pt x="688" y="544"/>
                  </a:cubicBezTo>
                  <a:cubicBezTo>
                    <a:pt x="665" y="521"/>
                    <a:pt x="629" y="503"/>
                    <a:pt x="600" y="488"/>
                  </a:cubicBezTo>
                  <a:cubicBezTo>
                    <a:pt x="654" y="397"/>
                    <a:pt x="738" y="333"/>
                    <a:pt x="800" y="248"/>
                  </a:cubicBezTo>
                  <a:cubicBezTo>
                    <a:pt x="852" y="176"/>
                    <a:pt x="815" y="226"/>
                    <a:pt x="848" y="168"/>
                  </a:cubicBezTo>
                  <a:cubicBezTo>
                    <a:pt x="853" y="160"/>
                    <a:pt x="868" y="153"/>
                    <a:pt x="864" y="144"/>
                  </a:cubicBezTo>
                  <a:cubicBezTo>
                    <a:pt x="860" y="136"/>
                    <a:pt x="848" y="149"/>
                    <a:pt x="840" y="152"/>
                  </a:cubicBezTo>
                  <a:cubicBezTo>
                    <a:pt x="808" y="206"/>
                    <a:pt x="771" y="245"/>
                    <a:pt x="728" y="288"/>
                  </a:cubicBezTo>
                  <a:cubicBezTo>
                    <a:pt x="698" y="318"/>
                    <a:pt x="683" y="348"/>
                    <a:pt x="648" y="376"/>
                  </a:cubicBezTo>
                  <a:cubicBezTo>
                    <a:pt x="629" y="432"/>
                    <a:pt x="657" y="367"/>
                    <a:pt x="608" y="416"/>
                  </a:cubicBezTo>
                  <a:cubicBezTo>
                    <a:pt x="602" y="422"/>
                    <a:pt x="592" y="439"/>
                    <a:pt x="600" y="440"/>
                  </a:cubicBezTo>
                  <a:cubicBezTo>
                    <a:pt x="638" y="444"/>
                    <a:pt x="757" y="406"/>
                    <a:pt x="800" y="392"/>
                  </a:cubicBezTo>
                  <a:cubicBezTo>
                    <a:pt x="835" y="395"/>
                    <a:pt x="871" y="390"/>
                    <a:pt x="904" y="400"/>
                  </a:cubicBezTo>
                  <a:cubicBezTo>
                    <a:pt x="913" y="403"/>
                    <a:pt x="888" y="411"/>
                    <a:pt x="880" y="416"/>
                  </a:cubicBezTo>
                  <a:cubicBezTo>
                    <a:pt x="861" y="427"/>
                    <a:pt x="843" y="438"/>
                    <a:pt x="824" y="448"/>
                  </a:cubicBezTo>
                  <a:cubicBezTo>
                    <a:pt x="795" y="462"/>
                    <a:pt x="765" y="474"/>
                    <a:pt x="736" y="488"/>
                  </a:cubicBezTo>
                  <a:cubicBezTo>
                    <a:pt x="626" y="543"/>
                    <a:pt x="730" y="506"/>
                    <a:pt x="664" y="528"/>
                  </a:cubicBezTo>
                  <a:cubicBezTo>
                    <a:pt x="634" y="551"/>
                    <a:pt x="607" y="556"/>
                    <a:pt x="576" y="576"/>
                  </a:cubicBezTo>
                  <a:cubicBezTo>
                    <a:pt x="609" y="598"/>
                    <a:pt x="643" y="628"/>
                    <a:pt x="680" y="640"/>
                  </a:cubicBezTo>
                  <a:cubicBezTo>
                    <a:pt x="691" y="648"/>
                    <a:pt x="700" y="657"/>
                    <a:pt x="712" y="664"/>
                  </a:cubicBezTo>
                  <a:cubicBezTo>
                    <a:pt x="719" y="668"/>
                    <a:pt x="740" y="680"/>
                    <a:pt x="736" y="672"/>
                  </a:cubicBezTo>
                  <a:cubicBezTo>
                    <a:pt x="729" y="659"/>
                    <a:pt x="653" y="602"/>
                    <a:pt x="640" y="592"/>
                  </a:cubicBezTo>
                  <a:cubicBezTo>
                    <a:pt x="577" y="543"/>
                    <a:pt x="525" y="473"/>
                    <a:pt x="456" y="432"/>
                  </a:cubicBezTo>
                  <a:cubicBezTo>
                    <a:pt x="428" y="415"/>
                    <a:pt x="347" y="360"/>
                    <a:pt x="336" y="328"/>
                  </a:cubicBezTo>
                  <a:cubicBezTo>
                    <a:pt x="334" y="323"/>
                    <a:pt x="347" y="328"/>
                    <a:pt x="352" y="32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 b="0">
                <a:ea typeface="ＭＳ Ｐゴシック" pitchFamily="-105" charset="-128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214688" y="4143375"/>
              <a:ext cx="571500" cy="2143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/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90" name="Text Box 20"/>
          <p:cNvSpPr txBox="1">
            <a:spLocks noChangeArrowheads="1"/>
          </p:cNvSpPr>
          <p:nvPr/>
        </p:nvSpPr>
        <p:spPr bwMode="auto">
          <a:xfrm>
            <a:off x="4400468" y="3153742"/>
            <a:ext cx="362791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b="0" i="1" dirty="0">
                <a:ea typeface="ＭＳ Ｐゴシック" pitchFamily="-105" charset="-128"/>
              </a:rPr>
              <a:t>poor morale</a:t>
            </a:r>
          </a:p>
        </p:txBody>
      </p:sp>
      <p:sp>
        <p:nvSpPr>
          <p:cNvPr id="19458" name="AutoShape 4"/>
          <p:cNvSpPr>
            <a:spLocks noChangeArrowheads="1"/>
          </p:cNvSpPr>
          <p:nvPr/>
        </p:nvSpPr>
        <p:spPr bwMode="auto">
          <a:xfrm flipH="1">
            <a:off x="1476375" y="4292600"/>
            <a:ext cx="1943100" cy="1571625"/>
          </a:xfrm>
          <a:prstGeom prst="rtTriangle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AU" sz="2800">
              <a:ea typeface="ＭＳ Ｐゴシック" pitchFamily="-105" charset="-128"/>
            </a:endParaRPr>
          </a:p>
        </p:txBody>
      </p:sp>
      <p:sp>
        <p:nvSpPr>
          <p:cNvPr id="19459" name="Freeform 8"/>
          <p:cNvSpPr>
            <a:spLocks/>
          </p:cNvSpPr>
          <p:nvPr/>
        </p:nvSpPr>
        <p:spPr bwMode="auto">
          <a:xfrm>
            <a:off x="2743200" y="3454400"/>
            <a:ext cx="1701800" cy="1749425"/>
          </a:xfrm>
          <a:custGeom>
            <a:avLst/>
            <a:gdLst>
              <a:gd name="T0" fmla="*/ 2147483647 w 1072"/>
              <a:gd name="T1" fmla="*/ 2147483647 h 1102"/>
              <a:gd name="T2" fmla="*/ 2147483647 w 1072"/>
              <a:gd name="T3" fmla="*/ 2147483647 h 1102"/>
              <a:gd name="T4" fmla="*/ 2147483647 w 1072"/>
              <a:gd name="T5" fmla="*/ 2147483647 h 1102"/>
              <a:gd name="T6" fmla="*/ 2147483647 w 1072"/>
              <a:gd name="T7" fmla="*/ 2147483647 h 1102"/>
              <a:gd name="T8" fmla="*/ 2147483647 w 1072"/>
              <a:gd name="T9" fmla="*/ 2147483647 h 1102"/>
              <a:gd name="T10" fmla="*/ 2147483647 w 1072"/>
              <a:gd name="T11" fmla="*/ 2147483647 h 1102"/>
              <a:gd name="T12" fmla="*/ 2147483647 w 1072"/>
              <a:gd name="T13" fmla="*/ 2147483647 h 1102"/>
              <a:gd name="T14" fmla="*/ 2147483647 w 1072"/>
              <a:gd name="T15" fmla="*/ 2147483647 h 1102"/>
              <a:gd name="T16" fmla="*/ 2147483647 w 1072"/>
              <a:gd name="T17" fmla="*/ 2147483647 h 1102"/>
              <a:gd name="T18" fmla="*/ 2147483647 w 1072"/>
              <a:gd name="T19" fmla="*/ 2147483647 h 1102"/>
              <a:gd name="T20" fmla="*/ 2147483647 w 1072"/>
              <a:gd name="T21" fmla="*/ 2147483647 h 1102"/>
              <a:gd name="T22" fmla="*/ 2147483647 w 1072"/>
              <a:gd name="T23" fmla="*/ 2147483647 h 1102"/>
              <a:gd name="T24" fmla="*/ 2147483647 w 1072"/>
              <a:gd name="T25" fmla="*/ 2147483647 h 1102"/>
              <a:gd name="T26" fmla="*/ 2147483647 w 1072"/>
              <a:gd name="T27" fmla="*/ 2147483647 h 1102"/>
              <a:gd name="T28" fmla="*/ 2147483647 w 1072"/>
              <a:gd name="T29" fmla="*/ 0 h 1102"/>
              <a:gd name="T30" fmla="*/ 2147483647 w 1072"/>
              <a:gd name="T31" fmla="*/ 2147483647 h 1102"/>
              <a:gd name="T32" fmla="*/ 2147483647 w 1072"/>
              <a:gd name="T33" fmla="*/ 2147483647 h 1102"/>
              <a:gd name="T34" fmla="*/ 2147483647 w 1072"/>
              <a:gd name="T35" fmla="*/ 2147483647 h 1102"/>
              <a:gd name="T36" fmla="*/ 2147483647 w 1072"/>
              <a:gd name="T37" fmla="*/ 2147483647 h 1102"/>
              <a:gd name="T38" fmla="*/ 2147483647 w 1072"/>
              <a:gd name="T39" fmla="*/ 2147483647 h 1102"/>
              <a:gd name="T40" fmla="*/ 2147483647 w 1072"/>
              <a:gd name="T41" fmla="*/ 2147483647 h 1102"/>
              <a:gd name="T42" fmla="*/ 2147483647 w 1072"/>
              <a:gd name="T43" fmla="*/ 2147483647 h 1102"/>
              <a:gd name="T44" fmla="*/ 2147483647 w 1072"/>
              <a:gd name="T45" fmla="*/ 2147483647 h 1102"/>
              <a:gd name="T46" fmla="*/ 2147483647 w 1072"/>
              <a:gd name="T47" fmla="*/ 2147483647 h 1102"/>
              <a:gd name="T48" fmla="*/ 2147483647 w 1072"/>
              <a:gd name="T49" fmla="*/ 2147483647 h 1102"/>
              <a:gd name="T50" fmla="*/ 2147483647 w 1072"/>
              <a:gd name="T51" fmla="*/ 2147483647 h 1102"/>
              <a:gd name="T52" fmla="*/ 2147483647 w 1072"/>
              <a:gd name="T53" fmla="*/ 2147483647 h 1102"/>
              <a:gd name="T54" fmla="*/ 2147483647 w 1072"/>
              <a:gd name="T55" fmla="*/ 2147483647 h 1102"/>
              <a:gd name="T56" fmla="*/ 2147483647 w 1072"/>
              <a:gd name="T57" fmla="*/ 2147483647 h 1102"/>
              <a:gd name="T58" fmla="*/ 2147483647 w 1072"/>
              <a:gd name="T59" fmla="*/ 2147483647 h 1102"/>
              <a:gd name="T60" fmla="*/ 2147483647 w 1072"/>
              <a:gd name="T61" fmla="*/ 2147483647 h 1102"/>
              <a:gd name="T62" fmla="*/ 2147483647 w 1072"/>
              <a:gd name="T63" fmla="*/ 2147483647 h 1102"/>
              <a:gd name="T64" fmla="*/ 2147483647 w 1072"/>
              <a:gd name="T65" fmla="*/ 2147483647 h 1102"/>
              <a:gd name="T66" fmla="*/ 2147483647 w 1072"/>
              <a:gd name="T67" fmla="*/ 2147483647 h 1102"/>
              <a:gd name="T68" fmla="*/ 2147483647 w 1072"/>
              <a:gd name="T69" fmla="*/ 2147483647 h 1102"/>
              <a:gd name="T70" fmla="*/ 2147483647 w 1072"/>
              <a:gd name="T71" fmla="*/ 2147483647 h 1102"/>
              <a:gd name="T72" fmla="*/ 2147483647 w 1072"/>
              <a:gd name="T73" fmla="*/ 2147483647 h 1102"/>
              <a:gd name="T74" fmla="*/ 2147483647 w 1072"/>
              <a:gd name="T75" fmla="*/ 2147483647 h 1102"/>
              <a:gd name="T76" fmla="*/ 2147483647 w 1072"/>
              <a:gd name="T77" fmla="*/ 2147483647 h 1102"/>
              <a:gd name="T78" fmla="*/ 2147483647 w 1072"/>
              <a:gd name="T79" fmla="*/ 2147483647 h 1102"/>
              <a:gd name="T80" fmla="*/ 2147483647 w 1072"/>
              <a:gd name="T81" fmla="*/ 2147483647 h 1102"/>
              <a:gd name="T82" fmla="*/ 2147483647 w 1072"/>
              <a:gd name="T83" fmla="*/ 2147483647 h 1102"/>
              <a:gd name="T84" fmla="*/ 2147483647 w 1072"/>
              <a:gd name="T85" fmla="*/ 2147483647 h 1102"/>
              <a:gd name="T86" fmla="*/ 2147483647 w 1072"/>
              <a:gd name="T87" fmla="*/ 2147483647 h 1102"/>
              <a:gd name="T88" fmla="*/ 2147483647 w 1072"/>
              <a:gd name="T89" fmla="*/ 2147483647 h 1102"/>
              <a:gd name="T90" fmla="*/ 2147483647 w 1072"/>
              <a:gd name="T91" fmla="*/ 2147483647 h 1102"/>
              <a:gd name="T92" fmla="*/ 2147483647 w 1072"/>
              <a:gd name="T93" fmla="*/ 2147483647 h 1102"/>
              <a:gd name="T94" fmla="*/ 2147483647 w 1072"/>
              <a:gd name="T95" fmla="*/ 2147483647 h 1102"/>
              <a:gd name="T96" fmla="*/ 2147483647 w 1072"/>
              <a:gd name="T97" fmla="*/ 2147483647 h 1102"/>
              <a:gd name="T98" fmla="*/ 2147483647 w 1072"/>
              <a:gd name="T99" fmla="*/ 2147483647 h 1102"/>
              <a:gd name="T100" fmla="*/ 2147483647 w 1072"/>
              <a:gd name="T101" fmla="*/ 2147483647 h 1102"/>
              <a:gd name="T102" fmla="*/ 2147483647 w 1072"/>
              <a:gd name="T103" fmla="*/ 2147483647 h 1102"/>
              <a:gd name="T104" fmla="*/ 2147483647 w 1072"/>
              <a:gd name="T105" fmla="*/ 2147483647 h 1102"/>
              <a:gd name="T106" fmla="*/ 2147483647 w 1072"/>
              <a:gd name="T107" fmla="*/ 2147483647 h 1102"/>
              <a:gd name="T108" fmla="*/ 2147483647 w 1072"/>
              <a:gd name="T109" fmla="*/ 2147483647 h 1102"/>
              <a:gd name="T110" fmla="*/ 2147483647 w 1072"/>
              <a:gd name="T111" fmla="*/ 2147483647 h 1102"/>
              <a:gd name="T112" fmla="*/ 2147483647 w 1072"/>
              <a:gd name="T113" fmla="*/ 2147483647 h 1102"/>
              <a:gd name="T114" fmla="*/ 2147483647 w 1072"/>
              <a:gd name="T115" fmla="*/ 2147483647 h 110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72"/>
              <a:gd name="T175" fmla="*/ 0 h 1102"/>
              <a:gd name="T176" fmla="*/ 1072 w 1072"/>
              <a:gd name="T177" fmla="*/ 1102 h 110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72" h="1102">
                <a:moveTo>
                  <a:pt x="440" y="528"/>
                </a:moveTo>
                <a:cubicBezTo>
                  <a:pt x="437" y="499"/>
                  <a:pt x="438" y="469"/>
                  <a:pt x="432" y="440"/>
                </a:cubicBezTo>
                <a:cubicBezTo>
                  <a:pt x="430" y="431"/>
                  <a:pt x="420" y="425"/>
                  <a:pt x="416" y="416"/>
                </a:cubicBezTo>
                <a:cubicBezTo>
                  <a:pt x="395" y="375"/>
                  <a:pt x="367" y="354"/>
                  <a:pt x="328" y="328"/>
                </a:cubicBezTo>
                <a:cubicBezTo>
                  <a:pt x="278" y="295"/>
                  <a:pt x="303" y="310"/>
                  <a:pt x="256" y="296"/>
                </a:cubicBezTo>
                <a:cubicBezTo>
                  <a:pt x="240" y="291"/>
                  <a:pt x="208" y="280"/>
                  <a:pt x="208" y="280"/>
                </a:cubicBezTo>
                <a:cubicBezTo>
                  <a:pt x="236" y="308"/>
                  <a:pt x="250" y="319"/>
                  <a:pt x="288" y="328"/>
                </a:cubicBezTo>
                <a:cubicBezTo>
                  <a:pt x="316" y="347"/>
                  <a:pt x="344" y="355"/>
                  <a:pt x="376" y="368"/>
                </a:cubicBezTo>
                <a:cubicBezTo>
                  <a:pt x="403" y="395"/>
                  <a:pt x="428" y="399"/>
                  <a:pt x="456" y="424"/>
                </a:cubicBezTo>
                <a:cubicBezTo>
                  <a:pt x="502" y="465"/>
                  <a:pt x="521" y="501"/>
                  <a:pt x="536" y="560"/>
                </a:cubicBezTo>
                <a:cubicBezTo>
                  <a:pt x="484" y="612"/>
                  <a:pt x="486" y="588"/>
                  <a:pt x="432" y="552"/>
                </a:cubicBezTo>
                <a:cubicBezTo>
                  <a:pt x="427" y="541"/>
                  <a:pt x="416" y="532"/>
                  <a:pt x="416" y="520"/>
                </a:cubicBezTo>
                <a:cubicBezTo>
                  <a:pt x="416" y="485"/>
                  <a:pt x="433" y="430"/>
                  <a:pt x="464" y="408"/>
                </a:cubicBezTo>
                <a:cubicBezTo>
                  <a:pt x="495" y="386"/>
                  <a:pt x="533" y="372"/>
                  <a:pt x="568" y="360"/>
                </a:cubicBezTo>
                <a:cubicBezTo>
                  <a:pt x="576" y="357"/>
                  <a:pt x="592" y="352"/>
                  <a:pt x="592" y="352"/>
                </a:cubicBezTo>
                <a:cubicBezTo>
                  <a:pt x="630" y="365"/>
                  <a:pt x="641" y="401"/>
                  <a:pt x="664" y="432"/>
                </a:cubicBezTo>
                <a:cubicBezTo>
                  <a:pt x="649" y="530"/>
                  <a:pt x="656" y="568"/>
                  <a:pt x="560" y="592"/>
                </a:cubicBezTo>
                <a:cubicBezTo>
                  <a:pt x="496" y="584"/>
                  <a:pt x="483" y="590"/>
                  <a:pt x="456" y="536"/>
                </a:cubicBezTo>
                <a:cubicBezTo>
                  <a:pt x="459" y="507"/>
                  <a:pt x="458" y="477"/>
                  <a:pt x="464" y="448"/>
                </a:cubicBezTo>
                <a:cubicBezTo>
                  <a:pt x="475" y="396"/>
                  <a:pt x="557" y="363"/>
                  <a:pt x="600" y="352"/>
                </a:cubicBezTo>
                <a:cubicBezTo>
                  <a:pt x="715" y="359"/>
                  <a:pt x="733" y="326"/>
                  <a:pt x="760" y="408"/>
                </a:cubicBezTo>
                <a:cubicBezTo>
                  <a:pt x="745" y="466"/>
                  <a:pt x="714" y="503"/>
                  <a:pt x="664" y="536"/>
                </a:cubicBezTo>
                <a:cubicBezTo>
                  <a:pt x="636" y="578"/>
                  <a:pt x="619" y="623"/>
                  <a:pt x="568" y="640"/>
                </a:cubicBezTo>
                <a:cubicBezTo>
                  <a:pt x="523" y="625"/>
                  <a:pt x="525" y="589"/>
                  <a:pt x="504" y="552"/>
                </a:cubicBezTo>
                <a:cubicBezTo>
                  <a:pt x="497" y="540"/>
                  <a:pt x="486" y="532"/>
                  <a:pt x="480" y="520"/>
                </a:cubicBezTo>
                <a:cubicBezTo>
                  <a:pt x="463" y="489"/>
                  <a:pt x="462" y="456"/>
                  <a:pt x="448" y="424"/>
                </a:cubicBezTo>
                <a:cubicBezTo>
                  <a:pt x="410" y="335"/>
                  <a:pt x="372" y="332"/>
                  <a:pt x="288" y="304"/>
                </a:cubicBezTo>
                <a:cubicBezTo>
                  <a:pt x="277" y="309"/>
                  <a:pt x="266" y="314"/>
                  <a:pt x="256" y="320"/>
                </a:cubicBezTo>
                <a:cubicBezTo>
                  <a:pt x="240" y="330"/>
                  <a:pt x="208" y="352"/>
                  <a:pt x="208" y="352"/>
                </a:cubicBezTo>
                <a:cubicBezTo>
                  <a:pt x="189" y="381"/>
                  <a:pt x="165" y="396"/>
                  <a:pt x="144" y="424"/>
                </a:cubicBezTo>
                <a:cubicBezTo>
                  <a:pt x="139" y="445"/>
                  <a:pt x="133" y="467"/>
                  <a:pt x="128" y="488"/>
                </a:cubicBezTo>
                <a:cubicBezTo>
                  <a:pt x="105" y="580"/>
                  <a:pt x="232" y="586"/>
                  <a:pt x="288" y="608"/>
                </a:cubicBezTo>
                <a:cubicBezTo>
                  <a:pt x="315" y="605"/>
                  <a:pt x="342" y="607"/>
                  <a:pt x="368" y="600"/>
                </a:cubicBezTo>
                <a:cubicBezTo>
                  <a:pt x="411" y="588"/>
                  <a:pt x="432" y="544"/>
                  <a:pt x="456" y="512"/>
                </a:cubicBezTo>
                <a:cubicBezTo>
                  <a:pt x="500" y="454"/>
                  <a:pt x="504" y="380"/>
                  <a:pt x="544" y="320"/>
                </a:cubicBezTo>
                <a:cubicBezTo>
                  <a:pt x="560" y="256"/>
                  <a:pt x="587" y="185"/>
                  <a:pt x="656" y="168"/>
                </a:cubicBezTo>
                <a:cubicBezTo>
                  <a:pt x="707" y="174"/>
                  <a:pt x="751" y="184"/>
                  <a:pt x="800" y="200"/>
                </a:cubicBezTo>
                <a:cubicBezTo>
                  <a:pt x="821" y="241"/>
                  <a:pt x="855" y="268"/>
                  <a:pt x="872" y="312"/>
                </a:cubicBezTo>
                <a:cubicBezTo>
                  <a:pt x="878" y="328"/>
                  <a:pt x="888" y="360"/>
                  <a:pt x="888" y="360"/>
                </a:cubicBezTo>
                <a:cubicBezTo>
                  <a:pt x="885" y="408"/>
                  <a:pt x="887" y="456"/>
                  <a:pt x="880" y="504"/>
                </a:cubicBezTo>
                <a:cubicBezTo>
                  <a:pt x="873" y="552"/>
                  <a:pt x="773" y="575"/>
                  <a:pt x="736" y="584"/>
                </a:cubicBezTo>
                <a:cubicBezTo>
                  <a:pt x="705" y="574"/>
                  <a:pt x="689" y="561"/>
                  <a:pt x="680" y="528"/>
                </a:cubicBezTo>
                <a:cubicBezTo>
                  <a:pt x="674" y="507"/>
                  <a:pt x="664" y="464"/>
                  <a:pt x="664" y="464"/>
                </a:cubicBezTo>
                <a:cubicBezTo>
                  <a:pt x="667" y="424"/>
                  <a:pt x="668" y="384"/>
                  <a:pt x="672" y="344"/>
                </a:cubicBezTo>
                <a:cubicBezTo>
                  <a:pt x="673" y="333"/>
                  <a:pt x="672" y="320"/>
                  <a:pt x="680" y="312"/>
                </a:cubicBezTo>
                <a:cubicBezTo>
                  <a:pt x="694" y="298"/>
                  <a:pt x="718" y="302"/>
                  <a:pt x="736" y="296"/>
                </a:cubicBezTo>
                <a:cubicBezTo>
                  <a:pt x="786" y="308"/>
                  <a:pt x="826" y="350"/>
                  <a:pt x="856" y="392"/>
                </a:cubicBezTo>
                <a:cubicBezTo>
                  <a:pt x="871" y="413"/>
                  <a:pt x="888" y="464"/>
                  <a:pt x="888" y="464"/>
                </a:cubicBezTo>
                <a:cubicBezTo>
                  <a:pt x="885" y="504"/>
                  <a:pt x="884" y="544"/>
                  <a:pt x="880" y="584"/>
                </a:cubicBezTo>
                <a:cubicBezTo>
                  <a:pt x="879" y="592"/>
                  <a:pt x="869" y="600"/>
                  <a:pt x="872" y="608"/>
                </a:cubicBezTo>
                <a:cubicBezTo>
                  <a:pt x="876" y="617"/>
                  <a:pt x="888" y="619"/>
                  <a:pt x="896" y="624"/>
                </a:cubicBezTo>
                <a:cubicBezTo>
                  <a:pt x="1016" y="617"/>
                  <a:pt x="1047" y="646"/>
                  <a:pt x="1072" y="544"/>
                </a:cubicBezTo>
                <a:cubicBezTo>
                  <a:pt x="1044" y="501"/>
                  <a:pt x="1009" y="482"/>
                  <a:pt x="960" y="472"/>
                </a:cubicBezTo>
                <a:cubicBezTo>
                  <a:pt x="896" y="482"/>
                  <a:pt x="836" y="481"/>
                  <a:pt x="784" y="520"/>
                </a:cubicBezTo>
                <a:cubicBezTo>
                  <a:pt x="755" y="542"/>
                  <a:pt x="742" y="572"/>
                  <a:pt x="712" y="592"/>
                </a:cubicBezTo>
                <a:cubicBezTo>
                  <a:pt x="691" y="635"/>
                  <a:pt x="661" y="670"/>
                  <a:pt x="640" y="712"/>
                </a:cubicBezTo>
                <a:cubicBezTo>
                  <a:pt x="613" y="765"/>
                  <a:pt x="590" y="833"/>
                  <a:pt x="528" y="848"/>
                </a:cubicBezTo>
                <a:cubicBezTo>
                  <a:pt x="433" y="837"/>
                  <a:pt x="459" y="848"/>
                  <a:pt x="416" y="776"/>
                </a:cubicBezTo>
                <a:cubicBezTo>
                  <a:pt x="391" y="649"/>
                  <a:pt x="346" y="498"/>
                  <a:pt x="504" y="472"/>
                </a:cubicBezTo>
                <a:cubicBezTo>
                  <a:pt x="594" y="481"/>
                  <a:pt x="591" y="474"/>
                  <a:pt x="656" y="528"/>
                </a:cubicBezTo>
                <a:cubicBezTo>
                  <a:pt x="659" y="536"/>
                  <a:pt x="659" y="545"/>
                  <a:pt x="664" y="552"/>
                </a:cubicBezTo>
                <a:cubicBezTo>
                  <a:pt x="670" y="560"/>
                  <a:pt x="684" y="559"/>
                  <a:pt x="688" y="568"/>
                </a:cubicBezTo>
                <a:cubicBezTo>
                  <a:pt x="695" y="583"/>
                  <a:pt x="693" y="600"/>
                  <a:pt x="696" y="616"/>
                </a:cubicBezTo>
                <a:cubicBezTo>
                  <a:pt x="684" y="677"/>
                  <a:pt x="676" y="753"/>
                  <a:pt x="608" y="776"/>
                </a:cubicBezTo>
                <a:cubicBezTo>
                  <a:pt x="532" y="763"/>
                  <a:pt x="520" y="744"/>
                  <a:pt x="496" y="672"/>
                </a:cubicBezTo>
                <a:cubicBezTo>
                  <a:pt x="480" y="557"/>
                  <a:pt x="568" y="354"/>
                  <a:pt x="456" y="304"/>
                </a:cubicBezTo>
                <a:cubicBezTo>
                  <a:pt x="427" y="291"/>
                  <a:pt x="384" y="291"/>
                  <a:pt x="352" y="280"/>
                </a:cubicBezTo>
                <a:cubicBezTo>
                  <a:pt x="278" y="287"/>
                  <a:pt x="256" y="280"/>
                  <a:pt x="208" y="328"/>
                </a:cubicBezTo>
                <a:cubicBezTo>
                  <a:pt x="178" y="417"/>
                  <a:pt x="350" y="463"/>
                  <a:pt x="416" y="480"/>
                </a:cubicBezTo>
                <a:cubicBezTo>
                  <a:pt x="516" y="469"/>
                  <a:pt x="472" y="480"/>
                  <a:pt x="528" y="424"/>
                </a:cubicBezTo>
                <a:cubicBezTo>
                  <a:pt x="516" y="341"/>
                  <a:pt x="508" y="309"/>
                  <a:pt x="424" y="288"/>
                </a:cubicBezTo>
                <a:cubicBezTo>
                  <a:pt x="390" y="299"/>
                  <a:pt x="389" y="311"/>
                  <a:pt x="400" y="344"/>
                </a:cubicBezTo>
                <a:cubicBezTo>
                  <a:pt x="484" y="320"/>
                  <a:pt x="516" y="293"/>
                  <a:pt x="568" y="224"/>
                </a:cubicBezTo>
                <a:cubicBezTo>
                  <a:pt x="583" y="148"/>
                  <a:pt x="562" y="115"/>
                  <a:pt x="520" y="56"/>
                </a:cubicBezTo>
                <a:cubicBezTo>
                  <a:pt x="482" y="2"/>
                  <a:pt x="515" y="28"/>
                  <a:pt x="472" y="0"/>
                </a:cubicBezTo>
                <a:cubicBezTo>
                  <a:pt x="409" y="16"/>
                  <a:pt x="423" y="45"/>
                  <a:pt x="416" y="112"/>
                </a:cubicBezTo>
                <a:cubicBezTo>
                  <a:pt x="422" y="168"/>
                  <a:pt x="410" y="232"/>
                  <a:pt x="440" y="280"/>
                </a:cubicBezTo>
                <a:cubicBezTo>
                  <a:pt x="454" y="302"/>
                  <a:pt x="488" y="344"/>
                  <a:pt x="488" y="344"/>
                </a:cubicBezTo>
                <a:cubicBezTo>
                  <a:pt x="490" y="351"/>
                  <a:pt x="507" y="422"/>
                  <a:pt x="520" y="336"/>
                </a:cubicBezTo>
                <a:cubicBezTo>
                  <a:pt x="524" y="312"/>
                  <a:pt x="520" y="287"/>
                  <a:pt x="512" y="264"/>
                </a:cubicBezTo>
                <a:cubicBezTo>
                  <a:pt x="506" y="246"/>
                  <a:pt x="480" y="216"/>
                  <a:pt x="480" y="216"/>
                </a:cubicBezTo>
                <a:cubicBezTo>
                  <a:pt x="458" y="107"/>
                  <a:pt x="492" y="226"/>
                  <a:pt x="448" y="160"/>
                </a:cubicBezTo>
                <a:cubicBezTo>
                  <a:pt x="442" y="151"/>
                  <a:pt x="446" y="137"/>
                  <a:pt x="440" y="128"/>
                </a:cubicBezTo>
                <a:cubicBezTo>
                  <a:pt x="429" y="112"/>
                  <a:pt x="378" y="81"/>
                  <a:pt x="360" y="72"/>
                </a:cubicBezTo>
                <a:cubicBezTo>
                  <a:pt x="341" y="129"/>
                  <a:pt x="320" y="223"/>
                  <a:pt x="360" y="272"/>
                </a:cubicBezTo>
                <a:cubicBezTo>
                  <a:pt x="417" y="344"/>
                  <a:pt x="500" y="388"/>
                  <a:pt x="584" y="416"/>
                </a:cubicBezTo>
                <a:cubicBezTo>
                  <a:pt x="538" y="370"/>
                  <a:pt x="480" y="331"/>
                  <a:pt x="416" y="320"/>
                </a:cubicBezTo>
                <a:cubicBezTo>
                  <a:pt x="395" y="323"/>
                  <a:pt x="373" y="322"/>
                  <a:pt x="352" y="328"/>
                </a:cubicBezTo>
                <a:cubicBezTo>
                  <a:pt x="331" y="334"/>
                  <a:pt x="283" y="393"/>
                  <a:pt x="264" y="408"/>
                </a:cubicBezTo>
                <a:cubicBezTo>
                  <a:pt x="251" y="459"/>
                  <a:pt x="234" y="462"/>
                  <a:pt x="224" y="520"/>
                </a:cubicBezTo>
                <a:cubicBezTo>
                  <a:pt x="234" y="640"/>
                  <a:pt x="203" y="597"/>
                  <a:pt x="264" y="632"/>
                </a:cubicBezTo>
                <a:cubicBezTo>
                  <a:pt x="272" y="637"/>
                  <a:pt x="279" y="645"/>
                  <a:pt x="288" y="648"/>
                </a:cubicBezTo>
                <a:cubicBezTo>
                  <a:pt x="309" y="654"/>
                  <a:pt x="331" y="653"/>
                  <a:pt x="352" y="656"/>
                </a:cubicBezTo>
                <a:cubicBezTo>
                  <a:pt x="384" y="661"/>
                  <a:pt x="448" y="672"/>
                  <a:pt x="448" y="672"/>
                </a:cubicBezTo>
                <a:cubicBezTo>
                  <a:pt x="516" y="665"/>
                  <a:pt x="534" y="675"/>
                  <a:pt x="568" y="624"/>
                </a:cubicBezTo>
                <a:cubicBezTo>
                  <a:pt x="563" y="603"/>
                  <a:pt x="562" y="583"/>
                  <a:pt x="544" y="568"/>
                </a:cubicBezTo>
                <a:cubicBezTo>
                  <a:pt x="530" y="555"/>
                  <a:pt x="496" y="536"/>
                  <a:pt x="496" y="536"/>
                </a:cubicBezTo>
                <a:cubicBezTo>
                  <a:pt x="472" y="539"/>
                  <a:pt x="447" y="536"/>
                  <a:pt x="424" y="544"/>
                </a:cubicBezTo>
                <a:cubicBezTo>
                  <a:pt x="397" y="553"/>
                  <a:pt x="387" y="587"/>
                  <a:pt x="368" y="608"/>
                </a:cubicBezTo>
                <a:cubicBezTo>
                  <a:pt x="322" y="661"/>
                  <a:pt x="282" y="718"/>
                  <a:pt x="232" y="768"/>
                </a:cubicBezTo>
                <a:cubicBezTo>
                  <a:pt x="222" y="797"/>
                  <a:pt x="218" y="827"/>
                  <a:pt x="208" y="856"/>
                </a:cubicBezTo>
                <a:cubicBezTo>
                  <a:pt x="216" y="883"/>
                  <a:pt x="215" y="914"/>
                  <a:pt x="232" y="936"/>
                </a:cubicBezTo>
                <a:cubicBezTo>
                  <a:pt x="238" y="944"/>
                  <a:pt x="249" y="945"/>
                  <a:pt x="256" y="952"/>
                </a:cubicBezTo>
                <a:cubicBezTo>
                  <a:pt x="265" y="961"/>
                  <a:pt x="270" y="975"/>
                  <a:pt x="280" y="984"/>
                </a:cubicBezTo>
                <a:cubicBezTo>
                  <a:pt x="300" y="1000"/>
                  <a:pt x="344" y="1010"/>
                  <a:pt x="368" y="1016"/>
                </a:cubicBezTo>
                <a:cubicBezTo>
                  <a:pt x="402" y="1005"/>
                  <a:pt x="441" y="996"/>
                  <a:pt x="472" y="976"/>
                </a:cubicBezTo>
                <a:cubicBezTo>
                  <a:pt x="521" y="945"/>
                  <a:pt x="550" y="907"/>
                  <a:pt x="608" y="888"/>
                </a:cubicBezTo>
                <a:cubicBezTo>
                  <a:pt x="624" y="893"/>
                  <a:pt x="642" y="895"/>
                  <a:pt x="656" y="904"/>
                </a:cubicBezTo>
                <a:cubicBezTo>
                  <a:pt x="675" y="917"/>
                  <a:pt x="704" y="952"/>
                  <a:pt x="704" y="952"/>
                </a:cubicBezTo>
                <a:cubicBezTo>
                  <a:pt x="718" y="994"/>
                  <a:pt x="756" y="1023"/>
                  <a:pt x="776" y="1064"/>
                </a:cubicBezTo>
                <a:cubicBezTo>
                  <a:pt x="719" y="1102"/>
                  <a:pt x="656" y="1027"/>
                  <a:pt x="608" y="992"/>
                </a:cubicBezTo>
                <a:cubicBezTo>
                  <a:pt x="493" y="909"/>
                  <a:pt x="361" y="853"/>
                  <a:pt x="248" y="768"/>
                </a:cubicBezTo>
                <a:cubicBezTo>
                  <a:pt x="206" y="684"/>
                  <a:pt x="214" y="661"/>
                  <a:pt x="256" y="576"/>
                </a:cubicBezTo>
                <a:cubicBezTo>
                  <a:pt x="257" y="572"/>
                  <a:pt x="268" y="512"/>
                  <a:pt x="272" y="504"/>
                </a:cubicBezTo>
                <a:cubicBezTo>
                  <a:pt x="334" y="379"/>
                  <a:pt x="298" y="482"/>
                  <a:pt x="320" y="416"/>
                </a:cubicBezTo>
                <a:cubicBezTo>
                  <a:pt x="304" y="350"/>
                  <a:pt x="272" y="371"/>
                  <a:pt x="216" y="352"/>
                </a:cubicBezTo>
                <a:cubicBezTo>
                  <a:pt x="171" y="357"/>
                  <a:pt x="125" y="359"/>
                  <a:pt x="80" y="368"/>
                </a:cubicBezTo>
                <a:cubicBezTo>
                  <a:pt x="34" y="377"/>
                  <a:pt x="12" y="468"/>
                  <a:pt x="0" y="504"/>
                </a:cubicBezTo>
                <a:cubicBezTo>
                  <a:pt x="3" y="536"/>
                  <a:pt x="0" y="569"/>
                  <a:pt x="8" y="600"/>
                </a:cubicBezTo>
                <a:cubicBezTo>
                  <a:pt x="21" y="650"/>
                  <a:pt x="145" y="666"/>
                  <a:pt x="184" y="672"/>
                </a:cubicBezTo>
                <a:cubicBezTo>
                  <a:pt x="577" y="660"/>
                  <a:pt x="357" y="689"/>
                  <a:pt x="504" y="640"/>
                </a:cubicBezTo>
                <a:cubicBezTo>
                  <a:pt x="534" y="610"/>
                  <a:pt x="555" y="581"/>
                  <a:pt x="520" y="536"/>
                </a:cubicBezTo>
                <a:cubicBezTo>
                  <a:pt x="504" y="515"/>
                  <a:pt x="456" y="488"/>
                  <a:pt x="456" y="488"/>
                </a:cubicBezTo>
                <a:cubicBezTo>
                  <a:pt x="427" y="491"/>
                  <a:pt x="396" y="488"/>
                  <a:pt x="368" y="496"/>
                </a:cubicBezTo>
                <a:cubicBezTo>
                  <a:pt x="341" y="503"/>
                  <a:pt x="304" y="576"/>
                  <a:pt x="288" y="600"/>
                </a:cubicBezTo>
                <a:cubicBezTo>
                  <a:pt x="283" y="627"/>
                  <a:pt x="277" y="653"/>
                  <a:pt x="272" y="680"/>
                </a:cubicBezTo>
                <a:cubicBezTo>
                  <a:pt x="269" y="693"/>
                  <a:pt x="276" y="707"/>
                  <a:pt x="280" y="720"/>
                </a:cubicBezTo>
                <a:cubicBezTo>
                  <a:pt x="306" y="798"/>
                  <a:pt x="372" y="817"/>
                  <a:pt x="440" y="840"/>
                </a:cubicBezTo>
                <a:cubicBezTo>
                  <a:pt x="633" y="831"/>
                  <a:pt x="589" y="853"/>
                  <a:pt x="704" y="776"/>
                </a:cubicBezTo>
                <a:cubicBezTo>
                  <a:pt x="714" y="746"/>
                  <a:pt x="728" y="712"/>
                  <a:pt x="728" y="680"/>
                </a:cubicBezTo>
                <a:cubicBezTo>
                  <a:pt x="728" y="624"/>
                  <a:pt x="649" y="602"/>
                  <a:pt x="608" y="592"/>
                </a:cubicBezTo>
                <a:cubicBezTo>
                  <a:pt x="574" y="615"/>
                  <a:pt x="567" y="642"/>
                  <a:pt x="552" y="680"/>
                </a:cubicBezTo>
                <a:cubicBezTo>
                  <a:pt x="547" y="710"/>
                  <a:pt x="536" y="746"/>
                  <a:pt x="552" y="776"/>
                </a:cubicBezTo>
                <a:cubicBezTo>
                  <a:pt x="558" y="788"/>
                  <a:pt x="575" y="791"/>
                  <a:pt x="584" y="800"/>
                </a:cubicBezTo>
                <a:cubicBezTo>
                  <a:pt x="591" y="807"/>
                  <a:pt x="593" y="818"/>
                  <a:pt x="600" y="824"/>
                </a:cubicBezTo>
                <a:cubicBezTo>
                  <a:pt x="645" y="862"/>
                  <a:pt x="705" y="874"/>
                  <a:pt x="760" y="888"/>
                </a:cubicBezTo>
                <a:cubicBezTo>
                  <a:pt x="915" y="880"/>
                  <a:pt x="944" y="903"/>
                  <a:pt x="1008" y="776"/>
                </a:cubicBezTo>
                <a:cubicBezTo>
                  <a:pt x="1006" y="744"/>
                  <a:pt x="1008" y="662"/>
                  <a:pt x="984" y="624"/>
                </a:cubicBezTo>
                <a:cubicBezTo>
                  <a:pt x="937" y="549"/>
                  <a:pt x="860" y="485"/>
                  <a:pt x="792" y="432"/>
                </a:cubicBezTo>
                <a:cubicBezTo>
                  <a:pt x="773" y="417"/>
                  <a:pt x="744" y="422"/>
                  <a:pt x="720" y="416"/>
                </a:cubicBezTo>
                <a:cubicBezTo>
                  <a:pt x="664" y="427"/>
                  <a:pt x="678" y="434"/>
                  <a:pt x="640" y="472"/>
                </a:cubicBezTo>
                <a:cubicBezTo>
                  <a:pt x="616" y="545"/>
                  <a:pt x="656" y="431"/>
                  <a:pt x="608" y="528"/>
                </a:cubicBezTo>
                <a:cubicBezTo>
                  <a:pt x="593" y="558"/>
                  <a:pt x="584" y="599"/>
                  <a:pt x="576" y="632"/>
                </a:cubicBezTo>
                <a:cubicBezTo>
                  <a:pt x="579" y="648"/>
                  <a:pt x="571" y="671"/>
                  <a:pt x="584" y="680"/>
                </a:cubicBezTo>
                <a:cubicBezTo>
                  <a:pt x="597" y="689"/>
                  <a:pt x="617" y="677"/>
                  <a:pt x="632" y="672"/>
                </a:cubicBezTo>
                <a:cubicBezTo>
                  <a:pt x="680" y="656"/>
                  <a:pt x="714" y="600"/>
                  <a:pt x="744" y="560"/>
                </a:cubicBezTo>
                <a:cubicBezTo>
                  <a:pt x="754" y="511"/>
                  <a:pt x="759" y="507"/>
                  <a:pt x="744" y="448"/>
                </a:cubicBezTo>
                <a:cubicBezTo>
                  <a:pt x="726" y="375"/>
                  <a:pt x="613" y="348"/>
                  <a:pt x="552" y="328"/>
                </a:cubicBezTo>
                <a:cubicBezTo>
                  <a:pt x="460" y="336"/>
                  <a:pt x="434" y="334"/>
                  <a:pt x="384" y="408"/>
                </a:cubicBezTo>
                <a:cubicBezTo>
                  <a:pt x="372" y="466"/>
                  <a:pt x="364" y="570"/>
                  <a:pt x="416" y="616"/>
                </a:cubicBezTo>
                <a:cubicBezTo>
                  <a:pt x="430" y="629"/>
                  <a:pt x="447" y="639"/>
                  <a:pt x="464" y="648"/>
                </a:cubicBezTo>
                <a:cubicBezTo>
                  <a:pt x="479" y="656"/>
                  <a:pt x="512" y="664"/>
                  <a:pt x="512" y="664"/>
                </a:cubicBezTo>
                <a:cubicBezTo>
                  <a:pt x="555" y="642"/>
                  <a:pt x="558" y="620"/>
                  <a:pt x="576" y="576"/>
                </a:cubicBezTo>
                <a:cubicBezTo>
                  <a:pt x="579" y="560"/>
                  <a:pt x="587" y="506"/>
                  <a:pt x="592" y="488"/>
                </a:cubicBezTo>
                <a:cubicBezTo>
                  <a:pt x="596" y="472"/>
                  <a:pt x="608" y="440"/>
                  <a:pt x="608" y="440"/>
                </a:cubicBezTo>
                <a:cubicBezTo>
                  <a:pt x="618" y="328"/>
                  <a:pt x="601" y="332"/>
                  <a:pt x="688" y="384"/>
                </a:cubicBezTo>
                <a:cubicBezTo>
                  <a:pt x="715" y="425"/>
                  <a:pt x="716" y="446"/>
                  <a:pt x="688" y="488"/>
                </a:cubicBezTo>
                <a:cubicBezTo>
                  <a:pt x="672" y="486"/>
                  <a:pt x="604" y="492"/>
                  <a:pt x="584" y="464"/>
                </a:cubicBezTo>
                <a:cubicBezTo>
                  <a:pt x="570" y="444"/>
                  <a:pt x="552" y="400"/>
                  <a:pt x="552" y="400"/>
                </a:cubicBezTo>
                <a:cubicBezTo>
                  <a:pt x="566" y="332"/>
                  <a:pt x="578" y="334"/>
                  <a:pt x="624" y="288"/>
                </a:cubicBezTo>
                <a:cubicBezTo>
                  <a:pt x="659" y="253"/>
                  <a:pt x="685" y="211"/>
                  <a:pt x="728" y="184"/>
                </a:cubicBezTo>
                <a:cubicBezTo>
                  <a:pt x="735" y="180"/>
                  <a:pt x="744" y="180"/>
                  <a:pt x="752" y="176"/>
                </a:cubicBezTo>
                <a:cubicBezTo>
                  <a:pt x="761" y="172"/>
                  <a:pt x="768" y="165"/>
                  <a:pt x="776" y="160"/>
                </a:cubicBezTo>
                <a:cubicBezTo>
                  <a:pt x="797" y="163"/>
                  <a:pt x="820" y="160"/>
                  <a:pt x="840" y="168"/>
                </a:cubicBezTo>
                <a:cubicBezTo>
                  <a:pt x="890" y="188"/>
                  <a:pt x="836" y="286"/>
                  <a:pt x="816" y="312"/>
                </a:cubicBezTo>
                <a:cubicBezTo>
                  <a:pt x="810" y="331"/>
                  <a:pt x="810" y="348"/>
                  <a:pt x="784" y="352"/>
                </a:cubicBezTo>
                <a:cubicBezTo>
                  <a:pt x="776" y="353"/>
                  <a:pt x="768" y="347"/>
                  <a:pt x="760" y="344"/>
                </a:cubicBezTo>
                <a:cubicBezTo>
                  <a:pt x="738" y="334"/>
                  <a:pt x="717" y="323"/>
                  <a:pt x="696" y="312"/>
                </a:cubicBezTo>
                <a:cubicBezTo>
                  <a:pt x="665" y="297"/>
                  <a:pt x="632" y="291"/>
                  <a:pt x="600" y="280"/>
                </a:cubicBezTo>
                <a:cubicBezTo>
                  <a:pt x="521" y="287"/>
                  <a:pt x="499" y="268"/>
                  <a:pt x="456" y="336"/>
                </a:cubicBezTo>
                <a:cubicBezTo>
                  <a:pt x="443" y="357"/>
                  <a:pt x="416" y="400"/>
                  <a:pt x="416" y="400"/>
                </a:cubicBezTo>
                <a:cubicBezTo>
                  <a:pt x="406" y="441"/>
                  <a:pt x="380" y="458"/>
                  <a:pt x="400" y="504"/>
                </a:cubicBezTo>
                <a:cubicBezTo>
                  <a:pt x="405" y="514"/>
                  <a:pt x="424" y="517"/>
                  <a:pt x="424" y="528"/>
                </a:cubicBezTo>
                <a:cubicBezTo>
                  <a:pt x="424" y="538"/>
                  <a:pt x="409" y="516"/>
                  <a:pt x="400" y="512"/>
                </a:cubicBezTo>
                <a:cubicBezTo>
                  <a:pt x="390" y="508"/>
                  <a:pt x="379" y="507"/>
                  <a:pt x="368" y="504"/>
                </a:cubicBezTo>
                <a:cubicBezTo>
                  <a:pt x="293" y="454"/>
                  <a:pt x="350" y="483"/>
                  <a:pt x="280" y="464"/>
                </a:cubicBezTo>
                <a:cubicBezTo>
                  <a:pt x="264" y="460"/>
                  <a:pt x="232" y="448"/>
                  <a:pt x="232" y="448"/>
                </a:cubicBezTo>
                <a:cubicBezTo>
                  <a:pt x="203" y="451"/>
                  <a:pt x="169" y="440"/>
                  <a:pt x="144" y="456"/>
                </a:cubicBezTo>
                <a:cubicBezTo>
                  <a:pt x="132" y="464"/>
                  <a:pt x="153" y="483"/>
                  <a:pt x="160" y="496"/>
                </a:cubicBezTo>
                <a:cubicBezTo>
                  <a:pt x="190" y="549"/>
                  <a:pt x="239" y="570"/>
                  <a:pt x="288" y="600"/>
                </a:cubicBezTo>
                <a:cubicBezTo>
                  <a:pt x="328" y="595"/>
                  <a:pt x="369" y="594"/>
                  <a:pt x="408" y="584"/>
                </a:cubicBezTo>
                <a:cubicBezTo>
                  <a:pt x="451" y="573"/>
                  <a:pt x="464" y="555"/>
                  <a:pt x="496" y="536"/>
                </a:cubicBezTo>
                <a:cubicBezTo>
                  <a:pt x="548" y="505"/>
                  <a:pt x="603" y="477"/>
                  <a:pt x="656" y="448"/>
                </a:cubicBezTo>
                <a:cubicBezTo>
                  <a:pt x="669" y="441"/>
                  <a:pt x="683" y="438"/>
                  <a:pt x="696" y="432"/>
                </a:cubicBezTo>
                <a:cubicBezTo>
                  <a:pt x="717" y="422"/>
                  <a:pt x="731" y="401"/>
                  <a:pt x="752" y="392"/>
                </a:cubicBezTo>
                <a:cubicBezTo>
                  <a:pt x="772" y="384"/>
                  <a:pt x="816" y="376"/>
                  <a:pt x="816" y="376"/>
                </a:cubicBezTo>
                <a:cubicBezTo>
                  <a:pt x="829" y="381"/>
                  <a:pt x="847" y="381"/>
                  <a:pt x="856" y="392"/>
                </a:cubicBezTo>
                <a:cubicBezTo>
                  <a:pt x="867" y="405"/>
                  <a:pt x="867" y="424"/>
                  <a:pt x="872" y="440"/>
                </a:cubicBezTo>
                <a:cubicBezTo>
                  <a:pt x="875" y="448"/>
                  <a:pt x="880" y="464"/>
                  <a:pt x="880" y="464"/>
                </a:cubicBezTo>
                <a:cubicBezTo>
                  <a:pt x="885" y="509"/>
                  <a:pt x="896" y="542"/>
                  <a:pt x="880" y="584"/>
                </a:cubicBezTo>
                <a:cubicBezTo>
                  <a:pt x="854" y="654"/>
                  <a:pt x="756" y="709"/>
                  <a:pt x="688" y="720"/>
                </a:cubicBezTo>
                <a:cubicBezTo>
                  <a:pt x="659" y="717"/>
                  <a:pt x="628" y="720"/>
                  <a:pt x="600" y="712"/>
                </a:cubicBezTo>
                <a:cubicBezTo>
                  <a:pt x="570" y="704"/>
                  <a:pt x="540" y="654"/>
                  <a:pt x="520" y="632"/>
                </a:cubicBezTo>
                <a:cubicBezTo>
                  <a:pt x="489" y="596"/>
                  <a:pt x="450" y="567"/>
                  <a:pt x="424" y="528"/>
                </a:cubicBezTo>
                <a:cubicBezTo>
                  <a:pt x="399" y="490"/>
                  <a:pt x="374" y="458"/>
                  <a:pt x="336" y="432"/>
                </a:cubicBezTo>
                <a:cubicBezTo>
                  <a:pt x="307" y="435"/>
                  <a:pt x="277" y="433"/>
                  <a:pt x="248" y="440"/>
                </a:cubicBezTo>
                <a:cubicBezTo>
                  <a:pt x="199" y="452"/>
                  <a:pt x="169" y="504"/>
                  <a:pt x="120" y="520"/>
                </a:cubicBezTo>
                <a:cubicBezTo>
                  <a:pt x="87" y="553"/>
                  <a:pt x="52" y="579"/>
                  <a:pt x="24" y="616"/>
                </a:cubicBezTo>
                <a:cubicBezTo>
                  <a:pt x="47" y="686"/>
                  <a:pt x="79" y="717"/>
                  <a:pt x="136" y="760"/>
                </a:cubicBezTo>
                <a:cubicBezTo>
                  <a:pt x="179" y="757"/>
                  <a:pt x="222" y="761"/>
                  <a:pt x="264" y="752"/>
                </a:cubicBezTo>
                <a:cubicBezTo>
                  <a:pt x="294" y="745"/>
                  <a:pt x="316" y="718"/>
                  <a:pt x="344" y="704"/>
                </a:cubicBezTo>
                <a:cubicBezTo>
                  <a:pt x="349" y="693"/>
                  <a:pt x="353" y="682"/>
                  <a:pt x="360" y="672"/>
                </a:cubicBezTo>
                <a:cubicBezTo>
                  <a:pt x="367" y="663"/>
                  <a:pt x="378" y="658"/>
                  <a:pt x="384" y="648"/>
                </a:cubicBezTo>
                <a:cubicBezTo>
                  <a:pt x="395" y="629"/>
                  <a:pt x="417" y="556"/>
                  <a:pt x="424" y="536"/>
                </a:cubicBezTo>
                <a:cubicBezTo>
                  <a:pt x="430" y="518"/>
                  <a:pt x="425" y="492"/>
                  <a:pt x="440" y="480"/>
                </a:cubicBezTo>
                <a:cubicBezTo>
                  <a:pt x="449" y="473"/>
                  <a:pt x="461" y="475"/>
                  <a:pt x="472" y="472"/>
                </a:cubicBezTo>
                <a:cubicBezTo>
                  <a:pt x="501" y="479"/>
                  <a:pt x="509" y="474"/>
                  <a:pt x="520" y="504"/>
                </a:cubicBezTo>
                <a:cubicBezTo>
                  <a:pt x="528" y="525"/>
                  <a:pt x="536" y="568"/>
                  <a:pt x="536" y="568"/>
                </a:cubicBezTo>
                <a:cubicBezTo>
                  <a:pt x="525" y="612"/>
                  <a:pt x="512" y="628"/>
                  <a:pt x="472" y="648"/>
                </a:cubicBezTo>
                <a:cubicBezTo>
                  <a:pt x="469" y="656"/>
                  <a:pt x="470" y="666"/>
                  <a:pt x="464" y="672"/>
                </a:cubicBezTo>
                <a:cubicBezTo>
                  <a:pt x="455" y="681"/>
                  <a:pt x="380" y="707"/>
                  <a:pt x="368" y="712"/>
                </a:cubicBezTo>
                <a:cubicBezTo>
                  <a:pt x="339" y="709"/>
                  <a:pt x="309" y="708"/>
                  <a:pt x="280" y="704"/>
                </a:cubicBezTo>
                <a:cubicBezTo>
                  <a:pt x="272" y="703"/>
                  <a:pt x="264" y="692"/>
                  <a:pt x="256" y="696"/>
                </a:cubicBezTo>
                <a:cubicBezTo>
                  <a:pt x="248" y="700"/>
                  <a:pt x="251" y="712"/>
                  <a:pt x="248" y="720"/>
                </a:cubicBezTo>
                <a:cubicBezTo>
                  <a:pt x="329" y="760"/>
                  <a:pt x="293" y="753"/>
                  <a:pt x="424" y="744"/>
                </a:cubicBezTo>
                <a:cubicBezTo>
                  <a:pt x="483" y="709"/>
                  <a:pt x="514" y="682"/>
                  <a:pt x="536" y="616"/>
                </a:cubicBezTo>
                <a:cubicBezTo>
                  <a:pt x="525" y="510"/>
                  <a:pt x="540" y="518"/>
                  <a:pt x="448" y="472"/>
                </a:cubicBezTo>
                <a:cubicBezTo>
                  <a:pt x="389" y="511"/>
                  <a:pt x="384" y="584"/>
                  <a:pt x="368" y="648"/>
                </a:cubicBezTo>
                <a:cubicBezTo>
                  <a:pt x="378" y="700"/>
                  <a:pt x="376" y="718"/>
                  <a:pt x="432" y="760"/>
                </a:cubicBezTo>
                <a:cubicBezTo>
                  <a:pt x="453" y="776"/>
                  <a:pt x="496" y="808"/>
                  <a:pt x="496" y="808"/>
                </a:cubicBezTo>
                <a:cubicBezTo>
                  <a:pt x="582" y="794"/>
                  <a:pt x="611" y="796"/>
                  <a:pt x="656" y="728"/>
                </a:cubicBezTo>
                <a:cubicBezTo>
                  <a:pt x="602" y="710"/>
                  <a:pt x="601" y="759"/>
                  <a:pt x="568" y="792"/>
                </a:cubicBezTo>
                <a:cubicBezTo>
                  <a:pt x="562" y="809"/>
                  <a:pt x="546" y="822"/>
                  <a:pt x="544" y="840"/>
                </a:cubicBezTo>
                <a:cubicBezTo>
                  <a:pt x="537" y="900"/>
                  <a:pt x="616" y="946"/>
                  <a:pt x="656" y="976"/>
                </a:cubicBezTo>
                <a:cubicBezTo>
                  <a:pt x="803" y="961"/>
                  <a:pt x="805" y="991"/>
                  <a:pt x="856" y="888"/>
                </a:cubicBezTo>
                <a:cubicBezTo>
                  <a:pt x="851" y="835"/>
                  <a:pt x="849" y="781"/>
                  <a:pt x="840" y="728"/>
                </a:cubicBezTo>
                <a:cubicBezTo>
                  <a:pt x="836" y="706"/>
                  <a:pt x="811" y="681"/>
                  <a:pt x="800" y="664"/>
                </a:cubicBezTo>
                <a:cubicBezTo>
                  <a:pt x="772" y="619"/>
                  <a:pt x="758" y="582"/>
                  <a:pt x="712" y="552"/>
                </a:cubicBezTo>
                <a:cubicBezTo>
                  <a:pt x="687" y="515"/>
                  <a:pt x="675" y="509"/>
                  <a:pt x="768" y="536"/>
                </a:cubicBezTo>
                <a:cubicBezTo>
                  <a:pt x="802" y="546"/>
                  <a:pt x="835" y="581"/>
                  <a:pt x="864" y="600"/>
                </a:cubicBezTo>
                <a:cubicBezTo>
                  <a:pt x="886" y="637"/>
                  <a:pt x="901" y="674"/>
                  <a:pt x="920" y="712"/>
                </a:cubicBezTo>
                <a:cubicBezTo>
                  <a:pt x="900" y="794"/>
                  <a:pt x="831" y="749"/>
                  <a:pt x="768" y="728"/>
                </a:cubicBezTo>
                <a:cubicBezTo>
                  <a:pt x="740" y="686"/>
                  <a:pt x="695" y="658"/>
                  <a:pt x="664" y="616"/>
                </a:cubicBezTo>
                <a:cubicBezTo>
                  <a:pt x="661" y="608"/>
                  <a:pt x="652" y="600"/>
                  <a:pt x="656" y="592"/>
                </a:cubicBezTo>
                <a:cubicBezTo>
                  <a:pt x="674" y="556"/>
                  <a:pt x="770" y="549"/>
                  <a:pt x="808" y="544"/>
                </a:cubicBezTo>
                <a:cubicBezTo>
                  <a:pt x="653" y="467"/>
                  <a:pt x="493" y="365"/>
                  <a:pt x="320" y="336"/>
                </a:cubicBezTo>
                <a:cubicBezTo>
                  <a:pt x="296" y="320"/>
                  <a:pt x="283" y="303"/>
                  <a:pt x="248" y="328"/>
                </a:cubicBezTo>
                <a:cubicBezTo>
                  <a:pt x="239" y="334"/>
                  <a:pt x="243" y="350"/>
                  <a:pt x="240" y="360"/>
                </a:cubicBezTo>
                <a:cubicBezTo>
                  <a:pt x="223" y="410"/>
                  <a:pt x="217" y="462"/>
                  <a:pt x="200" y="512"/>
                </a:cubicBezTo>
                <a:cubicBezTo>
                  <a:pt x="224" y="595"/>
                  <a:pt x="236" y="594"/>
                  <a:pt x="312" y="624"/>
                </a:cubicBezTo>
                <a:cubicBezTo>
                  <a:pt x="349" y="621"/>
                  <a:pt x="387" y="623"/>
                  <a:pt x="424" y="616"/>
                </a:cubicBezTo>
                <a:cubicBezTo>
                  <a:pt x="496" y="602"/>
                  <a:pt x="551" y="543"/>
                  <a:pt x="624" y="528"/>
                </a:cubicBezTo>
                <a:cubicBezTo>
                  <a:pt x="683" y="439"/>
                  <a:pt x="583" y="584"/>
                  <a:pt x="672" y="480"/>
                </a:cubicBezTo>
                <a:cubicBezTo>
                  <a:pt x="693" y="456"/>
                  <a:pt x="698" y="413"/>
                  <a:pt x="704" y="384"/>
                </a:cubicBezTo>
                <a:cubicBezTo>
                  <a:pt x="704" y="382"/>
                  <a:pt x="695" y="309"/>
                  <a:pt x="688" y="296"/>
                </a:cubicBezTo>
                <a:cubicBezTo>
                  <a:pt x="682" y="286"/>
                  <a:pt x="671" y="281"/>
                  <a:pt x="664" y="272"/>
                </a:cubicBezTo>
                <a:cubicBezTo>
                  <a:pt x="593" y="187"/>
                  <a:pt x="553" y="159"/>
                  <a:pt x="440" y="136"/>
                </a:cubicBezTo>
                <a:cubicBezTo>
                  <a:pt x="382" y="143"/>
                  <a:pt x="362" y="138"/>
                  <a:pt x="344" y="192"/>
                </a:cubicBezTo>
                <a:cubicBezTo>
                  <a:pt x="350" y="312"/>
                  <a:pt x="316" y="347"/>
                  <a:pt x="408" y="384"/>
                </a:cubicBezTo>
                <a:cubicBezTo>
                  <a:pt x="440" y="379"/>
                  <a:pt x="474" y="380"/>
                  <a:pt x="504" y="368"/>
                </a:cubicBezTo>
                <a:cubicBezTo>
                  <a:pt x="512" y="365"/>
                  <a:pt x="512" y="352"/>
                  <a:pt x="512" y="344"/>
                </a:cubicBezTo>
                <a:cubicBezTo>
                  <a:pt x="512" y="300"/>
                  <a:pt x="489" y="278"/>
                  <a:pt x="464" y="248"/>
                </a:cubicBezTo>
                <a:cubicBezTo>
                  <a:pt x="392" y="162"/>
                  <a:pt x="305" y="128"/>
                  <a:pt x="208" y="80"/>
                </a:cubicBezTo>
                <a:cubicBezTo>
                  <a:pt x="211" y="107"/>
                  <a:pt x="211" y="134"/>
                  <a:pt x="216" y="160"/>
                </a:cubicBezTo>
                <a:cubicBezTo>
                  <a:pt x="225" y="205"/>
                  <a:pt x="256" y="222"/>
                  <a:pt x="280" y="256"/>
                </a:cubicBezTo>
                <a:cubicBezTo>
                  <a:pt x="300" y="284"/>
                  <a:pt x="316" y="316"/>
                  <a:pt x="336" y="344"/>
                </a:cubicBezTo>
                <a:cubicBezTo>
                  <a:pt x="374" y="397"/>
                  <a:pt x="427" y="435"/>
                  <a:pt x="472" y="480"/>
                </a:cubicBezTo>
                <a:cubicBezTo>
                  <a:pt x="489" y="430"/>
                  <a:pt x="460" y="436"/>
                  <a:pt x="432" y="408"/>
                </a:cubicBezTo>
                <a:cubicBezTo>
                  <a:pt x="402" y="378"/>
                  <a:pt x="387" y="350"/>
                  <a:pt x="344" y="336"/>
                </a:cubicBezTo>
                <a:cubicBezTo>
                  <a:pt x="339" y="328"/>
                  <a:pt x="337" y="316"/>
                  <a:pt x="328" y="312"/>
                </a:cubicBezTo>
                <a:cubicBezTo>
                  <a:pt x="308" y="302"/>
                  <a:pt x="264" y="296"/>
                  <a:pt x="264" y="296"/>
                </a:cubicBezTo>
                <a:cubicBezTo>
                  <a:pt x="267" y="320"/>
                  <a:pt x="266" y="345"/>
                  <a:pt x="272" y="368"/>
                </a:cubicBezTo>
                <a:cubicBezTo>
                  <a:pt x="286" y="424"/>
                  <a:pt x="347" y="478"/>
                  <a:pt x="384" y="520"/>
                </a:cubicBezTo>
                <a:cubicBezTo>
                  <a:pt x="472" y="620"/>
                  <a:pt x="574" y="670"/>
                  <a:pt x="704" y="696"/>
                </a:cubicBezTo>
                <a:cubicBezTo>
                  <a:pt x="723" y="693"/>
                  <a:pt x="745" y="699"/>
                  <a:pt x="760" y="688"/>
                </a:cubicBezTo>
                <a:cubicBezTo>
                  <a:pt x="792" y="664"/>
                  <a:pt x="755" y="631"/>
                  <a:pt x="744" y="616"/>
                </a:cubicBezTo>
                <a:cubicBezTo>
                  <a:pt x="728" y="569"/>
                  <a:pt x="748" y="612"/>
                  <a:pt x="712" y="576"/>
                </a:cubicBezTo>
                <a:cubicBezTo>
                  <a:pt x="703" y="567"/>
                  <a:pt x="697" y="553"/>
                  <a:pt x="688" y="544"/>
                </a:cubicBezTo>
                <a:cubicBezTo>
                  <a:pt x="665" y="521"/>
                  <a:pt x="629" y="503"/>
                  <a:pt x="600" y="488"/>
                </a:cubicBezTo>
                <a:cubicBezTo>
                  <a:pt x="654" y="397"/>
                  <a:pt x="738" y="333"/>
                  <a:pt x="800" y="248"/>
                </a:cubicBezTo>
                <a:cubicBezTo>
                  <a:pt x="852" y="176"/>
                  <a:pt x="815" y="226"/>
                  <a:pt x="848" y="168"/>
                </a:cubicBezTo>
                <a:cubicBezTo>
                  <a:pt x="853" y="160"/>
                  <a:pt x="868" y="153"/>
                  <a:pt x="864" y="144"/>
                </a:cubicBezTo>
                <a:cubicBezTo>
                  <a:pt x="860" y="136"/>
                  <a:pt x="848" y="149"/>
                  <a:pt x="840" y="152"/>
                </a:cubicBezTo>
                <a:cubicBezTo>
                  <a:pt x="808" y="206"/>
                  <a:pt x="771" y="245"/>
                  <a:pt x="728" y="288"/>
                </a:cubicBezTo>
                <a:cubicBezTo>
                  <a:pt x="698" y="318"/>
                  <a:pt x="683" y="348"/>
                  <a:pt x="648" y="376"/>
                </a:cubicBezTo>
                <a:cubicBezTo>
                  <a:pt x="629" y="432"/>
                  <a:pt x="657" y="367"/>
                  <a:pt x="608" y="416"/>
                </a:cubicBezTo>
                <a:cubicBezTo>
                  <a:pt x="602" y="422"/>
                  <a:pt x="592" y="439"/>
                  <a:pt x="600" y="440"/>
                </a:cubicBezTo>
                <a:cubicBezTo>
                  <a:pt x="638" y="444"/>
                  <a:pt x="757" y="406"/>
                  <a:pt x="800" y="392"/>
                </a:cubicBezTo>
                <a:cubicBezTo>
                  <a:pt x="835" y="395"/>
                  <a:pt x="871" y="390"/>
                  <a:pt x="904" y="400"/>
                </a:cubicBezTo>
                <a:cubicBezTo>
                  <a:pt x="913" y="403"/>
                  <a:pt x="888" y="411"/>
                  <a:pt x="880" y="416"/>
                </a:cubicBezTo>
                <a:cubicBezTo>
                  <a:pt x="861" y="427"/>
                  <a:pt x="843" y="438"/>
                  <a:pt x="824" y="448"/>
                </a:cubicBezTo>
                <a:cubicBezTo>
                  <a:pt x="795" y="462"/>
                  <a:pt x="765" y="474"/>
                  <a:pt x="736" y="488"/>
                </a:cubicBezTo>
                <a:cubicBezTo>
                  <a:pt x="626" y="543"/>
                  <a:pt x="730" y="506"/>
                  <a:pt x="664" y="528"/>
                </a:cubicBezTo>
                <a:cubicBezTo>
                  <a:pt x="634" y="551"/>
                  <a:pt x="607" y="556"/>
                  <a:pt x="576" y="576"/>
                </a:cubicBezTo>
                <a:cubicBezTo>
                  <a:pt x="609" y="598"/>
                  <a:pt x="643" y="628"/>
                  <a:pt x="680" y="640"/>
                </a:cubicBezTo>
                <a:cubicBezTo>
                  <a:pt x="691" y="648"/>
                  <a:pt x="700" y="657"/>
                  <a:pt x="712" y="664"/>
                </a:cubicBezTo>
                <a:cubicBezTo>
                  <a:pt x="719" y="668"/>
                  <a:pt x="740" y="680"/>
                  <a:pt x="736" y="672"/>
                </a:cubicBezTo>
                <a:cubicBezTo>
                  <a:pt x="729" y="659"/>
                  <a:pt x="653" y="602"/>
                  <a:pt x="640" y="592"/>
                </a:cubicBezTo>
                <a:cubicBezTo>
                  <a:pt x="577" y="543"/>
                  <a:pt x="525" y="473"/>
                  <a:pt x="456" y="432"/>
                </a:cubicBezTo>
                <a:cubicBezTo>
                  <a:pt x="428" y="415"/>
                  <a:pt x="347" y="360"/>
                  <a:pt x="336" y="328"/>
                </a:cubicBezTo>
                <a:cubicBezTo>
                  <a:pt x="334" y="323"/>
                  <a:pt x="347" y="328"/>
                  <a:pt x="352" y="3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 sz="2800">
              <a:ea typeface="ＭＳ Ｐゴシック" pitchFamily="-105" charset="-128"/>
            </a:endParaRP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2357438" y="3109913"/>
            <a:ext cx="33618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>
                <a:ea typeface="ＭＳ Ｐゴシック" pitchFamily="-105" charset="-128"/>
              </a:rPr>
              <a:t>soul-sucking meetings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5759432" y="5066020"/>
            <a:ext cx="24849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 dirty="0">
                <a:ea typeface="ＭＳ Ｐゴシック" pitchFamily="-105" charset="-128"/>
              </a:rPr>
              <a:t>pointless emails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5523205" y="3697868"/>
            <a:ext cx="21451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 i="1" dirty="0" err="1">
                <a:ea typeface="ＭＳ Ｐゴシック" pitchFamily="-105" charset="-128"/>
              </a:rPr>
              <a:t>arse</a:t>
            </a:r>
            <a:r>
              <a:rPr lang="en-US" sz="2800" b="0" i="1" dirty="0">
                <a:ea typeface="ＭＳ Ｐゴシック" pitchFamily="-105" charset="-128"/>
              </a:rPr>
              <a:t> covering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4556893" y="4143380"/>
            <a:ext cx="4158511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b="0" i="1" dirty="0">
                <a:ea typeface="ＭＳ Ｐゴシック" pitchFamily="-105" charset="-128"/>
              </a:rPr>
              <a:t>silo distrust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946150" y="3691598"/>
            <a:ext cx="20377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ea typeface="ＭＳ Ｐゴシック" pitchFamily="-105" charset="-128"/>
              </a:rPr>
              <a:t>bureaucracy</a:t>
            </a:r>
          </a:p>
        </p:txBody>
      </p:sp>
      <p:sp>
        <p:nvSpPr>
          <p:cNvPr id="19465" name="Oval 15"/>
          <p:cNvSpPr>
            <a:spLocks noChangeArrowheads="1"/>
          </p:cNvSpPr>
          <p:nvPr/>
        </p:nvSpPr>
        <p:spPr bwMode="auto">
          <a:xfrm>
            <a:off x="2987675" y="4076700"/>
            <a:ext cx="1079500" cy="3603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 sz="2800">
              <a:ea typeface="ＭＳ Ｐゴシック" pitchFamily="-105" charset="-128"/>
            </a:endParaRPr>
          </a:p>
        </p:txBody>
      </p:sp>
      <p:sp>
        <p:nvSpPr>
          <p:cNvPr id="19466" name="Freeform 16"/>
          <p:cNvSpPr>
            <a:spLocks/>
          </p:cNvSpPr>
          <p:nvPr/>
        </p:nvSpPr>
        <p:spPr bwMode="auto">
          <a:xfrm>
            <a:off x="2743200" y="3454400"/>
            <a:ext cx="1701800" cy="1749425"/>
          </a:xfrm>
          <a:custGeom>
            <a:avLst/>
            <a:gdLst>
              <a:gd name="T0" fmla="*/ 2147483647 w 1072"/>
              <a:gd name="T1" fmla="*/ 2147483647 h 1102"/>
              <a:gd name="T2" fmla="*/ 2147483647 w 1072"/>
              <a:gd name="T3" fmla="*/ 2147483647 h 1102"/>
              <a:gd name="T4" fmla="*/ 2147483647 w 1072"/>
              <a:gd name="T5" fmla="*/ 2147483647 h 1102"/>
              <a:gd name="T6" fmla="*/ 2147483647 w 1072"/>
              <a:gd name="T7" fmla="*/ 2147483647 h 1102"/>
              <a:gd name="T8" fmla="*/ 2147483647 w 1072"/>
              <a:gd name="T9" fmla="*/ 2147483647 h 1102"/>
              <a:gd name="T10" fmla="*/ 2147483647 w 1072"/>
              <a:gd name="T11" fmla="*/ 2147483647 h 1102"/>
              <a:gd name="T12" fmla="*/ 2147483647 w 1072"/>
              <a:gd name="T13" fmla="*/ 2147483647 h 1102"/>
              <a:gd name="T14" fmla="*/ 2147483647 w 1072"/>
              <a:gd name="T15" fmla="*/ 2147483647 h 1102"/>
              <a:gd name="T16" fmla="*/ 2147483647 w 1072"/>
              <a:gd name="T17" fmla="*/ 2147483647 h 1102"/>
              <a:gd name="T18" fmla="*/ 2147483647 w 1072"/>
              <a:gd name="T19" fmla="*/ 2147483647 h 1102"/>
              <a:gd name="T20" fmla="*/ 2147483647 w 1072"/>
              <a:gd name="T21" fmla="*/ 2147483647 h 1102"/>
              <a:gd name="T22" fmla="*/ 2147483647 w 1072"/>
              <a:gd name="T23" fmla="*/ 2147483647 h 1102"/>
              <a:gd name="T24" fmla="*/ 2147483647 w 1072"/>
              <a:gd name="T25" fmla="*/ 2147483647 h 1102"/>
              <a:gd name="T26" fmla="*/ 2147483647 w 1072"/>
              <a:gd name="T27" fmla="*/ 2147483647 h 1102"/>
              <a:gd name="T28" fmla="*/ 2147483647 w 1072"/>
              <a:gd name="T29" fmla="*/ 0 h 1102"/>
              <a:gd name="T30" fmla="*/ 2147483647 w 1072"/>
              <a:gd name="T31" fmla="*/ 2147483647 h 1102"/>
              <a:gd name="T32" fmla="*/ 2147483647 w 1072"/>
              <a:gd name="T33" fmla="*/ 2147483647 h 1102"/>
              <a:gd name="T34" fmla="*/ 2147483647 w 1072"/>
              <a:gd name="T35" fmla="*/ 2147483647 h 1102"/>
              <a:gd name="T36" fmla="*/ 2147483647 w 1072"/>
              <a:gd name="T37" fmla="*/ 2147483647 h 1102"/>
              <a:gd name="T38" fmla="*/ 2147483647 w 1072"/>
              <a:gd name="T39" fmla="*/ 2147483647 h 1102"/>
              <a:gd name="T40" fmla="*/ 2147483647 w 1072"/>
              <a:gd name="T41" fmla="*/ 2147483647 h 1102"/>
              <a:gd name="T42" fmla="*/ 2147483647 w 1072"/>
              <a:gd name="T43" fmla="*/ 2147483647 h 1102"/>
              <a:gd name="T44" fmla="*/ 2147483647 w 1072"/>
              <a:gd name="T45" fmla="*/ 2147483647 h 1102"/>
              <a:gd name="T46" fmla="*/ 2147483647 w 1072"/>
              <a:gd name="T47" fmla="*/ 2147483647 h 1102"/>
              <a:gd name="T48" fmla="*/ 2147483647 w 1072"/>
              <a:gd name="T49" fmla="*/ 2147483647 h 1102"/>
              <a:gd name="T50" fmla="*/ 2147483647 w 1072"/>
              <a:gd name="T51" fmla="*/ 2147483647 h 1102"/>
              <a:gd name="T52" fmla="*/ 2147483647 w 1072"/>
              <a:gd name="T53" fmla="*/ 2147483647 h 1102"/>
              <a:gd name="T54" fmla="*/ 2147483647 w 1072"/>
              <a:gd name="T55" fmla="*/ 2147483647 h 1102"/>
              <a:gd name="T56" fmla="*/ 2147483647 w 1072"/>
              <a:gd name="T57" fmla="*/ 2147483647 h 1102"/>
              <a:gd name="T58" fmla="*/ 2147483647 w 1072"/>
              <a:gd name="T59" fmla="*/ 2147483647 h 1102"/>
              <a:gd name="T60" fmla="*/ 2147483647 w 1072"/>
              <a:gd name="T61" fmla="*/ 2147483647 h 1102"/>
              <a:gd name="T62" fmla="*/ 2147483647 w 1072"/>
              <a:gd name="T63" fmla="*/ 2147483647 h 1102"/>
              <a:gd name="T64" fmla="*/ 2147483647 w 1072"/>
              <a:gd name="T65" fmla="*/ 2147483647 h 1102"/>
              <a:gd name="T66" fmla="*/ 2147483647 w 1072"/>
              <a:gd name="T67" fmla="*/ 2147483647 h 1102"/>
              <a:gd name="T68" fmla="*/ 2147483647 w 1072"/>
              <a:gd name="T69" fmla="*/ 2147483647 h 1102"/>
              <a:gd name="T70" fmla="*/ 2147483647 w 1072"/>
              <a:gd name="T71" fmla="*/ 2147483647 h 1102"/>
              <a:gd name="T72" fmla="*/ 2147483647 w 1072"/>
              <a:gd name="T73" fmla="*/ 2147483647 h 1102"/>
              <a:gd name="T74" fmla="*/ 2147483647 w 1072"/>
              <a:gd name="T75" fmla="*/ 2147483647 h 1102"/>
              <a:gd name="T76" fmla="*/ 2147483647 w 1072"/>
              <a:gd name="T77" fmla="*/ 2147483647 h 1102"/>
              <a:gd name="T78" fmla="*/ 2147483647 w 1072"/>
              <a:gd name="T79" fmla="*/ 2147483647 h 1102"/>
              <a:gd name="T80" fmla="*/ 2147483647 w 1072"/>
              <a:gd name="T81" fmla="*/ 2147483647 h 1102"/>
              <a:gd name="T82" fmla="*/ 2147483647 w 1072"/>
              <a:gd name="T83" fmla="*/ 2147483647 h 1102"/>
              <a:gd name="T84" fmla="*/ 2147483647 w 1072"/>
              <a:gd name="T85" fmla="*/ 2147483647 h 1102"/>
              <a:gd name="T86" fmla="*/ 2147483647 w 1072"/>
              <a:gd name="T87" fmla="*/ 2147483647 h 1102"/>
              <a:gd name="T88" fmla="*/ 2147483647 w 1072"/>
              <a:gd name="T89" fmla="*/ 2147483647 h 1102"/>
              <a:gd name="T90" fmla="*/ 2147483647 w 1072"/>
              <a:gd name="T91" fmla="*/ 2147483647 h 1102"/>
              <a:gd name="T92" fmla="*/ 2147483647 w 1072"/>
              <a:gd name="T93" fmla="*/ 2147483647 h 1102"/>
              <a:gd name="T94" fmla="*/ 2147483647 w 1072"/>
              <a:gd name="T95" fmla="*/ 2147483647 h 1102"/>
              <a:gd name="T96" fmla="*/ 2147483647 w 1072"/>
              <a:gd name="T97" fmla="*/ 2147483647 h 1102"/>
              <a:gd name="T98" fmla="*/ 2147483647 w 1072"/>
              <a:gd name="T99" fmla="*/ 2147483647 h 1102"/>
              <a:gd name="T100" fmla="*/ 2147483647 w 1072"/>
              <a:gd name="T101" fmla="*/ 2147483647 h 1102"/>
              <a:gd name="T102" fmla="*/ 2147483647 w 1072"/>
              <a:gd name="T103" fmla="*/ 2147483647 h 1102"/>
              <a:gd name="T104" fmla="*/ 2147483647 w 1072"/>
              <a:gd name="T105" fmla="*/ 2147483647 h 1102"/>
              <a:gd name="T106" fmla="*/ 2147483647 w 1072"/>
              <a:gd name="T107" fmla="*/ 2147483647 h 1102"/>
              <a:gd name="T108" fmla="*/ 2147483647 w 1072"/>
              <a:gd name="T109" fmla="*/ 2147483647 h 1102"/>
              <a:gd name="T110" fmla="*/ 2147483647 w 1072"/>
              <a:gd name="T111" fmla="*/ 2147483647 h 1102"/>
              <a:gd name="T112" fmla="*/ 2147483647 w 1072"/>
              <a:gd name="T113" fmla="*/ 2147483647 h 1102"/>
              <a:gd name="T114" fmla="*/ 2147483647 w 1072"/>
              <a:gd name="T115" fmla="*/ 2147483647 h 110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72"/>
              <a:gd name="T175" fmla="*/ 0 h 1102"/>
              <a:gd name="T176" fmla="*/ 1072 w 1072"/>
              <a:gd name="T177" fmla="*/ 1102 h 110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72" h="1102">
                <a:moveTo>
                  <a:pt x="440" y="528"/>
                </a:moveTo>
                <a:cubicBezTo>
                  <a:pt x="437" y="499"/>
                  <a:pt x="438" y="469"/>
                  <a:pt x="432" y="440"/>
                </a:cubicBezTo>
                <a:cubicBezTo>
                  <a:pt x="430" y="431"/>
                  <a:pt x="420" y="425"/>
                  <a:pt x="416" y="416"/>
                </a:cubicBezTo>
                <a:cubicBezTo>
                  <a:pt x="395" y="375"/>
                  <a:pt x="367" y="354"/>
                  <a:pt x="328" y="328"/>
                </a:cubicBezTo>
                <a:cubicBezTo>
                  <a:pt x="278" y="295"/>
                  <a:pt x="303" y="310"/>
                  <a:pt x="256" y="296"/>
                </a:cubicBezTo>
                <a:cubicBezTo>
                  <a:pt x="240" y="291"/>
                  <a:pt x="208" y="280"/>
                  <a:pt x="208" y="280"/>
                </a:cubicBezTo>
                <a:cubicBezTo>
                  <a:pt x="236" y="308"/>
                  <a:pt x="250" y="319"/>
                  <a:pt x="288" y="328"/>
                </a:cubicBezTo>
                <a:cubicBezTo>
                  <a:pt x="316" y="347"/>
                  <a:pt x="344" y="355"/>
                  <a:pt x="376" y="368"/>
                </a:cubicBezTo>
                <a:cubicBezTo>
                  <a:pt x="403" y="395"/>
                  <a:pt x="428" y="399"/>
                  <a:pt x="456" y="424"/>
                </a:cubicBezTo>
                <a:cubicBezTo>
                  <a:pt x="502" y="465"/>
                  <a:pt x="521" y="501"/>
                  <a:pt x="536" y="560"/>
                </a:cubicBezTo>
                <a:cubicBezTo>
                  <a:pt x="484" y="612"/>
                  <a:pt x="486" y="588"/>
                  <a:pt x="432" y="552"/>
                </a:cubicBezTo>
                <a:cubicBezTo>
                  <a:pt x="427" y="541"/>
                  <a:pt x="416" y="532"/>
                  <a:pt x="416" y="520"/>
                </a:cubicBezTo>
                <a:cubicBezTo>
                  <a:pt x="416" y="485"/>
                  <a:pt x="433" y="430"/>
                  <a:pt x="464" y="408"/>
                </a:cubicBezTo>
                <a:cubicBezTo>
                  <a:pt x="495" y="386"/>
                  <a:pt x="533" y="372"/>
                  <a:pt x="568" y="360"/>
                </a:cubicBezTo>
                <a:cubicBezTo>
                  <a:pt x="576" y="357"/>
                  <a:pt x="592" y="352"/>
                  <a:pt x="592" y="352"/>
                </a:cubicBezTo>
                <a:cubicBezTo>
                  <a:pt x="630" y="365"/>
                  <a:pt x="641" y="401"/>
                  <a:pt x="664" y="432"/>
                </a:cubicBezTo>
                <a:cubicBezTo>
                  <a:pt x="649" y="530"/>
                  <a:pt x="656" y="568"/>
                  <a:pt x="560" y="592"/>
                </a:cubicBezTo>
                <a:cubicBezTo>
                  <a:pt x="496" y="584"/>
                  <a:pt x="483" y="590"/>
                  <a:pt x="456" y="536"/>
                </a:cubicBezTo>
                <a:cubicBezTo>
                  <a:pt x="459" y="507"/>
                  <a:pt x="458" y="477"/>
                  <a:pt x="464" y="448"/>
                </a:cubicBezTo>
                <a:cubicBezTo>
                  <a:pt x="475" y="396"/>
                  <a:pt x="557" y="363"/>
                  <a:pt x="600" y="352"/>
                </a:cubicBezTo>
                <a:cubicBezTo>
                  <a:pt x="715" y="359"/>
                  <a:pt x="733" y="326"/>
                  <a:pt x="760" y="408"/>
                </a:cubicBezTo>
                <a:cubicBezTo>
                  <a:pt x="745" y="466"/>
                  <a:pt x="714" y="503"/>
                  <a:pt x="664" y="536"/>
                </a:cubicBezTo>
                <a:cubicBezTo>
                  <a:pt x="636" y="578"/>
                  <a:pt x="619" y="623"/>
                  <a:pt x="568" y="640"/>
                </a:cubicBezTo>
                <a:cubicBezTo>
                  <a:pt x="523" y="625"/>
                  <a:pt x="525" y="589"/>
                  <a:pt x="504" y="552"/>
                </a:cubicBezTo>
                <a:cubicBezTo>
                  <a:pt x="497" y="540"/>
                  <a:pt x="486" y="532"/>
                  <a:pt x="480" y="520"/>
                </a:cubicBezTo>
                <a:cubicBezTo>
                  <a:pt x="463" y="489"/>
                  <a:pt x="462" y="456"/>
                  <a:pt x="448" y="424"/>
                </a:cubicBezTo>
                <a:cubicBezTo>
                  <a:pt x="410" y="335"/>
                  <a:pt x="372" y="332"/>
                  <a:pt x="288" y="304"/>
                </a:cubicBezTo>
                <a:cubicBezTo>
                  <a:pt x="277" y="309"/>
                  <a:pt x="266" y="314"/>
                  <a:pt x="256" y="320"/>
                </a:cubicBezTo>
                <a:cubicBezTo>
                  <a:pt x="240" y="330"/>
                  <a:pt x="208" y="352"/>
                  <a:pt x="208" y="352"/>
                </a:cubicBezTo>
                <a:cubicBezTo>
                  <a:pt x="189" y="381"/>
                  <a:pt x="165" y="396"/>
                  <a:pt x="144" y="424"/>
                </a:cubicBezTo>
                <a:cubicBezTo>
                  <a:pt x="139" y="445"/>
                  <a:pt x="133" y="467"/>
                  <a:pt x="128" y="488"/>
                </a:cubicBezTo>
                <a:cubicBezTo>
                  <a:pt x="105" y="580"/>
                  <a:pt x="232" y="586"/>
                  <a:pt x="288" y="608"/>
                </a:cubicBezTo>
                <a:cubicBezTo>
                  <a:pt x="315" y="605"/>
                  <a:pt x="342" y="607"/>
                  <a:pt x="368" y="600"/>
                </a:cubicBezTo>
                <a:cubicBezTo>
                  <a:pt x="411" y="588"/>
                  <a:pt x="432" y="544"/>
                  <a:pt x="456" y="512"/>
                </a:cubicBezTo>
                <a:cubicBezTo>
                  <a:pt x="500" y="454"/>
                  <a:pt x="504" y="380"/>
                  <a:pt x="544" y="320"/>
                </a:cubicBezTo>
                <a:cubicBezTo>
                  <a:pt x="560" y="256"/>
                  <a:pt x="587" y="185"/>
                  <a:pt x="656" y="168"/>
                </a:cubicBezTo>
                <a:cubicBezTo>
                  <a:pt x="707" y="174"/>
                  <a:pt x="751" y="184"/>
                  <a:pt x="800" y="200"/>
                </a:cubicBezTo>
                <a:cubicBezTo>
                  <a:pt x="821" y="241"/>
                  <a:pt x="855" y="268"/>
                  <a:pt x="872" y="312"/>
                </a:cubicBezTo>
                <a:cubicBezTo>
                  <a:pt x="878" y="328"/>
                  <a:pt x="888" y="360"/>
                  <a:pt x="888" y="360"/>
                </a:cubicBezTo>
                <a:cubicBezTo>
                  <a:pt x="885" y="408"/>
                  <a:pt x="887" y="456"/>
                  <a:pt x="880" y="504"/>
                </a:cubicBezTo>
                <a:cubicBezTo>
                  <a:pt x="873" y="552"/>
                  <a:pt x="773" y="575"/>
                  <a:pt x="736" y="584"/>
                </a:cubicBezTo>
                <a:cubicBezTo>
                  <a:pt x="705" y="574"/>
                  <a:pt x="689" y="561"/>
                  <a:pt x="680" y="528"/>
                </a:cubicBezTo>
                <a:cubicBezTo>
                  <a:pt x="674" y="507"/>
                  <a:pt x="664" y="464"/>
                  <a:pt x="664" y="464"/>
                </a:cubicBezTo>
                <a:cubicBezTo>
                  <a:pt x="667" y="424"/>
                  <a:pt x="668" y="384"/>
                  <a:pt x="672" y="344"/>
                </a:cubicBezTo>
                <a:cubicBezTo>
                  <a:pt x="673" y="333"/>
                  <a:pt x="672" y="320"/>
                  <a:pt x="680" y="312"/>
                </a:cubicBezTo>
                <a:cubicBezTo>
                  <a:pt x="694" y="298"/>
                  <a:pt x="718" y="302"/>
                  <a:pt x="736" y="296"/>
                </a:cubicBezTo>
                <a:cubicBezTo>
                  <a:pt x="786" y="308"/>
                  <a:pt x="826" y="350"/>
                  <a:pt x="856" y="392"/>
                </a:cubicBezTo>
                <a:cubicBezTo>
                  <a:pt x="871" y="413"/>
                  <a:pt x="888" y="464"/>
                  <a:pt x="888" y="464"/>
                </a:cubicBezTo>
                <a:cubicBezTo>
                  <a:pt x="885" y="504"/>
                  <a:pt x="884" y="544"/>
                  <a:pt x="880" y="584"/>
                </a:cubicBezTo>
                <a:cubicBezTo>
                  <a:pt x="879" y="592"/>
                  <a:pt x="869" y="600"/>
                  <a:pt x="872" y="608"/>
                </a:cubicBezTo>
                <a:cubicBezTo>
                  <a:pt x="876" y="617"/>
                  <a:pt x="888" y="619"/>
                  <a:pt x="896" y="624"/>
                </a:cubicBezTo>
                <a:cubicBezTo>
                  <a:pt x="1016" y="617"/>
                  <a:pt x="1047" y="646"/>
                  <a:pt x="1072" y="544"/>
                </a:cubicBezTo>
                <a:cubicBezTo>
                  <a:pt x="1044" y="501"/>
                  <a:pt x="1009" y="482"/>
                  <a:pt x="960" y="472"/>
                </a:cubicBezTo>
                <a:cubicBezTo>
                  <a:pt x="896" y="482"/>
                  <a:pt x="836" y="481"/>
                  <a:pt x="784" y="520"/>
                </a:cubicBezTo>
                <a:cubicBezTo>
                  <a:pt x="755" y="542"/>
                  <a:pt x="742" y="572"/>
                  <a:pt x="712" y="592"/>
                </a:cubicBezTo>
                <a:cubicBezTo>
                  <a:pt x="691" y="635"/>
                  <a:pt x="661" y="670"/>
                  <a:pt x="640" y="712"/>
                </a:cubicBezTo>
                <a:cubicBezTo>
                  <a:pt x="613" y="765"/>
                  <a:pt x="590" y="833"/>
                  <a:pt x="528" y="848"/>
                </a:cubicBezTo>
                <a:cubicBezTo>
                  <a:pt x="433" y="837"/>
                  <a:pt x="459" y="848"/>
                  <a:pt x="416" y="776"/>
                </a:cubicBezTo>
                <a:cubicBezTo>
                  <a:pt x="391" y="649"/>
                  <a:pt x="346" y="498"/>
                  <a:pt x="504" y="472"/>
                </a:cubicBezTo>
                <a:cubicBezTo>
                  <a:pt x="594" y="481"/>
                  <a:pt x="591" y="474"/>
                  <a:pt x="656" y="528"/>
                </a:cubicBezTo>
                <a:cubicBezTo>
                  <a:pt x="659" y="536"/>
                  <a:pt x="659" y="545"/>
                  <a:pt x="664" y="552"/>
                </a:cubicBezTo>
                <a:cubicBezTo>
                  <a:pt x="670" y="560"/>
                  <a:pt x="684" y="559"/>
                  <a:pt x="688" y="568"/>
                </a:cubicBezTo>
                <a:cubicBezTo>
                  <a:pt x="695" y="583"/>
                  <a:pt x="693" y="600"/>
                  <a:pt x="696" y="616"/>
                </a:cubicBezTo>
                <a:cubicBezTo>
                  <a:pt x="684" y="677"/>
                  <a:pt x="676" y="753"/>
                  <a:pt x="608" y="776"/>
                </a:cubicBezTo>
                <a:cubicBezTo>
                  <a:pt x="532" y="763"/>
                  <a:pt x="520" y="744"/>
                  <a:pt x="496" y="672"/>
                </a:cubicBezTo>
                <a:cubicBezTo>
                  <a:pt x="480" y="557"/>
                  <a:pt x="568" y="354"/>
                  <a:pt x="456" y="304"/>
                </a:cubicBezTo>
                <a:cubicBezTo>
                  <a:pt x="427" y="291"/>
                  <a:pt x="384" y="291"/>
                  <a:pt x="352" y="280"/>
                </a:cubicBezTo>
                <a:cubicBezTo>
                  <a:pt x="278" y="287"/>
                  <a:pt x="256" y="280"/>
                  <a:pt x="208" y="328"/>
                </a:cubicBezTo>
                <a:cubicBezTo>
                  <a:pt x="178" y="417"/>
                  <a:pt x="350" y="463"/>
                  <a:pt x="416" y="480"/>
                </a:cubicBezTo>
                <a:cubicBezTo>
                  <a:pt x="516" y="469"/>
                  <a:pt x="472" y="480"/>
                  <a:pt x="528" y="424"/>
                </a:cubicBezTo>
                <a:cubicBezTo>
                  <a:pt x="516" y="341"/>
                  <a:pt x="508" y="309"/>
                  <a:pt x="424" y="288"/>
                </a:cubicBezTo>
                <a:cubicBezTo>
                  <a:pt x="390" y="299"/>
                  <a:pt x="389" y="311"/>
                  <a:pt x="400" y="344"/>
                </a:cubicBezTo>
                <a:cubicBezTo>
                  <a:pt x="484" y="320"/>
                  <a:pt x="516" y="293"/>
                  <a:pt x="568" y="224"/>
                </a:cubicBezTo>
                <a:cubicBezTo>
                  <a:pt x="583" y="148"/>
                  <a:pt x="562" y="115"/>
                  <a:pt x="520" y="56"/>
                </a:cubicBezTo>
                <a:cubicBezTo>
                  <a:pt x="482" y="2"/>
                  <a:pt x="515" y="28"/>
                  <a:pt x="472" y="0"/>
                </a:cubicBezTo>
                <a:cubicBezTo>
                  <a:pt x="409" y="16"/>
                  <a:pt x="423" y="45"/>
                  <a:pt x="416" y="112"/>
                </a:cubicBezTo>
                <a:cubicBezTo>
                  <a:pt x="422" y="168"/>
                  <a:pt x="410" y="232"/>
                  <a:pt x="440" y="280"/>
                </a:cubicBezTo>
                <a:cubicBezTo>
                  <a:pt x="454" y="302"/>
                  <a:pt x="488" y="344"/>
                  <a:pt x="488" y="344"/>
                </a:cubicBezTo>
                <a:cubicBezTo>
                  <a:pt x="490" y="351"/>
                  <a:pt x="507" y="422"/>
                  <a:pt x="520" y="336"/>
                </a:cubicBezTo>
                <a:cubicBezTo>
                  <a:pt x="524" y="312"/>
                  <a:pt x="520" y="287"/>
                  <a:pt x="512" y="264"/>
                </a:cubicBezTo>
                <a:cubicBezTo>
                  <a:pt x="506" y="246"/>
                  <a:pt x="480" y="216"/>
                  <a:pt x="480" y="216"/>
                </a:cubicBezTo>
                <a:cubicBezTo>
                  <a:pt x="458" y="107"/>
                  <a:pt x="492" y="226"/>
                  <a:pt x="448" y="160"/>
                </a:cubicBezTo>
                <a:cubicBezTo>
                  <a:pt x="442" y="151"/>
                  <a:pt x="446" y="137"/>
                  <a:pt x="440" y="128"/>
                </a:cubicBezTo>
                <a:cubicBezTo>
                  <a:pt x="429" y="112"/>
                  <a:pt x="378" y="81"/>
                  <a:pt x="360" y="72"/>
                </a:cubicBezTo>
                <a:cubicBezTo>
                  <a:pt x="341" y="129"/>
                  <a:pt x="320" y="223"/>
                  <a:pt x="360" y="272"/>
                </a:cubicBezTo>
                <a:cubicBezTo>
                  <a:pt x="417" y="344"/>
                  <a:pt x="500" y="388"/>
                  <a:pt x="584" y="416"/>
                </a:cubicBezTo>
                <a:cubicBezTo>
                  <a:pt x="538" y="370"/>
                  <a:pt x="480" y="331"/>
                  <a:pt x="416" y="320"/>
                </a:cubicBezTo>
                <a:cubicBezTo>
                  <a:pt x="395" y="323"/>
                  <a:pt x="373" y="322"/>
                  <a:pt x="352" y="328"/>
                </a:cubicBezTo>
                <a:cubicBezTo>
                  <a:pt x="331" y="334"/>
                  <a:pt x="283" y="393"/>
                  <a:pt x="264" y="408"/>
                </a:cubicBezTo>
                <a:cubicBezTo>
                  <a:pt x="251" y="459"/>
                  <a:pt x="234" y="462"/>
                  <a:pt x="224" y="520"/>
                </a:cubicBezTo>
                <a:cubicBezTo>
                  <a:pt x="234" y="640"/>
                  <a:pt x="203" y="597"/>
                  <a:pt x="264" y="632"/>
                </a:cubicBezTo>
                <a:cubicBezTo>
                  <a:pt x="272" y="637"/>
                  <a:pt x="279" y="645"/>
                  <a:pt x="288" y="648"/>
                </a:cubicBezTo>
                <a:cubicBezTo>
                  <a:pt x="309" y="654"/>
                  <a:pt x="331" y="653"/>
                  <a:pt x="352" y="656"/>
                </a:cubicBezTo>
                <a:cubicBezTo>
                  <a:pt x="384" y="661"/>
                  <a:pt x="448" y="672"/>
                  <a:pt x="448" y="672"/>
                </a:cubicBezTo>
                <a:cubicBezTo>
                  <a:pt x="516" y="665"/>
                  <a:pt x="534" y="675"/>
                  <a:pt x="568" y="624"/>
                </a:cubicBezTo>
                <a:cubicBezTo>
                  <a:pt x="563" y="603"/>
                  <a:pt x="562" y="583"/>
                  <a:pt x="544" y="568"/>
                </a:cubicBezTo>
                <a:cubicBezTo>
                  <a:pt x="530" y="555"/>
                  <a:pt x="496" y="536"/>
                  <a:pt x="496" y="536"/>
                </a:cubicBezTo>
                <a:cubicBezTo>
                  <a:pt x="472" y="539"/>
                  <a:pt x="447" y="536"/>
                  <a:pt x="424" y="544"/>
                </a:cubicBezTo>
                <a:cubicBezTo>
                  <a:pt x="397" y="553"/>
                  <a:pt x="387" y="587"/>
                  <a:pt x="368" y="608"/>
                </a:cubicBezTo>
                <a:cubicBezTo>
                  <a:pt x="322" y="661"/>
                  <a:pt x="282" y="718"/>
                  <a:pt x="232" y="768"/>
                </a:cubicBezTo>
                <a:cubicBezTo>
                  <a:pt x="222" y="797"/>
                  <a:pt x="218" y="827"/>
                  <a:pt x="208" y="856"/>
                </a:cubicBezTo>
                <a:cubicBezTo>
                  <a:pt x="216" y="883"/>
                  <a:pt x="215" y="914"/>
                  <a:pt x="232" y="936"/>
                </a:cubicBezTo>
                <a:cubicBezTo>
                  <a:pt x="238" y="944"/>
                  <a:pt x="249" y="945"/>
                  <a:pt x="256" y="952"/>
                </a:cubicBezTo>
                <a:cubicBezTo>
                  <a:pt x="265" y="961"/>
                  <a:pt x="270" y="975"/>
                  <a:pt x="280" y="984"/>
                </a:cubicBezTo>
                <a:cubicBezTo>
                  <a:pt x="300" y="1000"/>
                  <a:pt x="344" y="1010"/>
                  <a:pt x="368" y="1016"/>
                </a:cubicBezTo>
                <a:cubicBezTo>
                  <a:pt x="402" y="1005"/>
                  <a:pt x="441" y="996"/>
                  <a:pt x="472" y="976"/>
                </a:cubicBezTo>
                <a:cubicBezTo>
                  <a:pt x="521" y="945"/>
                  <a:pt x="550" y="907"/>
                  <a:pt x="608" y="888"/>
                </a:cubicBezTo>
                <a:cubicBezTo>
                  <a:pt x="624" y="893"/>
                  <a:pt x="642" y="895"/>
                  <a:pt x="656" y="904"/>
                </a:cubicBezTo>
                <a:cubicBezTo>
                  <a:pt x="675" y="917"/>
                  <a:pt x="704" y="952"/>
                  <a:pt x="704" y="952"/>
                </a:cubicBezTo>
                <a:cubicBezTo>
                  <a:pt x="718" y="994"/>
                  <a:pt x="756" y="1023"/>
                  <a:pt x="776" y="1064"/>
                </a:cubicBezTo>
                <a:cubicBezTo>
                  <a:pt x="719" y="1102"/>
                  <a:pt x="656" y="1027"/>
                  <a:pt x="608" y="992"/>
                </a:cubicBezTo>
                <a:cubicBezTo>
                  <a:pt x="493" y="909"/>
                  <a:pt x="361" y="853"/>
                  <a:pt x="248" y="768"/>
                </a:cubicBezTo>
                <a:cubicBezTo>
                  <a:pt x="206" y="684"/>
                  <a:pt x="214" y="661"/>
                  <a:pt x="256" y="576"/>
                </a:cubicBezTo>
                <a:cubicBezTo>
                  <a:pt x="257" y="572"/>
                  <a:pt x="268" y="512"/>
                  <a:pt x="272" y="504"/>
                </a:cubicBezTo>
                <a:cubicBezTo>
                  <a:pt x="334" y="379"/>
                  <a:pt x="298" y="482"/>
                  <a:pt x="320" y="416"/>
                </a:cubicBezTo>
                <a:cubicBezTo>
                  <a:pt x="304" y="350"/>
                  <a:pt x="272" y="371"/>
                  <a:pt x="216" y="352"/>
                </a:cubicBezTo>
                <a:cubicBezTo>
                  <a:pt x="171" y="357"/>
                  <a:pt x="125" y="359"/>
                  <a:pt x="80" y="368"/>
                </a:cubicBezTo>
                <a:cubicBezTo>
                  <a:pt x="34" y="377"/>
                  <a:pt x="12" y="468"/>
                  <a:pt x="0" y="504"/>
                </a:cubicBezTo>
                <a:cubicBezTo>
                  <a:pt x="3" y="536"/>
                  <a:pt x="0" y="569"/>
                  <a:pt x="8" y="600"/>
                </a:cubicBezTo>
                <a:cubicBezTo>
                  <a:pt x="21" y="650"/>
                  <a:pt x="145" y="666"/>
                  <a:pt x="184" y="672"/>
                </a:cubicBezTo>
                <a:cubicBezTo>
                  <a:pt x="577" y="660"/>
                  <a:pt x="357" y="689"/>
                  <a:pt x="504" y="640"/>
                </a:cubicBezTo>
                <a:cubicBezTo>
                  <a:pt x="534" y="610"/>
                  <a:pt x="555" y="581"/>
                  <a:pt x="520" y="536"/>
                </a:cubicBezTo>
                <a:cubicBezTo>
                  <a:pt x="504" y="515"/>
                  <a:pt x="456" y="488"/>
                  <a:pt x="456" y="488"/>
                </a:cubicBezTo>
                <a:cubicBezTo>
                  <a:pt x="427" y="491"/>
                  <a:pt x="396" y="488"/>
                  <a:pt x="368" y="496"/>
                </a:cubicBezTo>
                <a:cubicBezTo>
                  <a:pt x="341" y="503"/>
                  <a:pt x="304" y="576"/>
                  <a:pt x="288" y="600"/>
                </a:cubicBezTo>
                <a:cubicBezTo>
                  <a:pt x="283" y="627"/>
                  <a:pt x="277" y="653"/>
                  <a:pt x="272" y="680"/>
                </a:cubicBezTo>
                <a:cubicBezTo>
                  <a:pt x="269" y="693"/>
                  <a:pt x="276" y="707"/>
                  <a:pt x="280" y="720"/>
                </a:cubicBezTo>
                <a:cubicBezTo>
                  <a:pt x="306" y="798"/>
                  <a:pt x="372" y="817"/>
                  <a:pt x="440" y="840"/>
                </a:cubicBezTo>
                <a:cubicBezTo>
                  <a:pt x="633" y="831"/>
                  <a:pt x="589" y="853"/>
                  <a:pt x="704" y="776"/>
                </a:cubicBezTo>
                <a:cubicBezTo>
                  <a:pt x="714" y="746"/>
                  <a:pt x="728" y="712"/>
                  <a:pt x="728" y="680"/>
                </a:cubicBezTo>
                <a:cubicBezTo>
                  <a:pt x="728" y="624"/>
                  <a:pt x="649" y="602"/>
                  <a:pt x="608" y="592"/>
                </a:cubicBezTo>
                <a:cubicBezTo>
                  <a:pt x="574" y="615"/>
                  <a:pt x="567" y="642"/>
                  <a:pt x="552" y="680"/>
                </a:cubicBezTo>
                <a:cubicBezTo>
                  <a:pt x="547" y="710"/>
                  <a:pt x="536" y="746"/>
                  <a:pt x="552" y="776"/>
                </a:cubicBezTo>
                <a:cubicBezTo>
                  <a:pt x="558" y="788"/>
                  <a:pt x="575" y="791"/>
                  <a:pt x="584" y="800"/>
                </a:cubicBezTo>
                <a:cubicBezTo>
                  <a:pt x="591" y="807"/>
                  <a:pt x="593" y="818"/>
                  <a:pt x="600" y="824"/>
                </a:cubicBezTo>
                <a:cubicBezTo>
                  <a:pt x="645" y="862"/>
                  <a:pt x="705" y="874"/>
                  <a:pt x="760" y="888"/>
                </a:cubicBezTo>
                <a:cubicBezTo>
                  <a:pt x="915" y="880"/>
                  <a:pt x="944" y="903"/>
                  <a:pt x="1008" y="776"/>
                </a:cubicBezTo>
                <a:cubicBezTo>
                  <a:pt x="1006" y="744"/>
                  <a:pt x="1008" y="662"/>
                  <a:pt x="984" y="624"/>
                </a:cubicBezTo>
                <a:cubicBezTo>
                  <a:pt x="937" y="549"/>
                  <a:pt x="860" y="485"/>
                  <a:pt x="792" y="432"/>
                </a:cubicBezTo>
                <a:cubicBezTo>
                  <a:pt x="773" y="417"/>
                  <a:pt x="744" y="422"/>
                  <a:pt x="720" y="416"/>
                </a:cubicBezTo>
                <a:cubicBezTo>
                  <a:pt x="664" y="427"/>
                  <a:pt x="678" y="434"/>
                  <a:pt x="640" y="472"/>
                </a:cubicBezTo>
                <a:cubicBezTo>
                  <a:pt x="616" y="545"/>
                  <a:pt x="656" y="431"/>
                  <a:pt x="608" y="528"/>
                </a:cubicBezTo>
                <a:cubicBezTo>
                  <a:pt x="593" y="558"/>
                  <a:pt x="584" y="599"/>
                  <a:pt x="576" y="632"/>
                </a:cubicBezTo>
                <a:cubicBezTo>
                  <a:pt x="579" y="648"/>
                  <a:pt x="571" y="671"/>
                  <a:pt x="584" y="680"/>
                </a:cubicBezTo>
                <a:cubicBezTo>
                  <a:pt x="597" y="689"/>
                  <a:pt x="617" y="677"/>
                  <a:pt x="632" y="672"/>
                </a:cubicBezTo>
                <a:cubicBezTo>
                  <a:pt x="680" y="656"/>
                  <a:pt x="714" y="600"/>
                  <a:pt x="744" y="560"/>
                </a:cubicBezTo>
                <a:cubicBezTo>
                  <a:pt x="754" y="511"/>
                  <a:pt x="759" y="507"/>
                  <a:pt x="744" y="448"/>
                </a:cubicBezTo>
                <a:cubicBezTo>
                  <a:pt x="726" y="375"/>
                  <a:pt x="613" y="348"/>
                  <a:pt x="552" y="328"/>
                </a:cubicBezTo>
                <a:cubicBezTo>
                  <a:pt x="460" y="336"/>
                  <a:pt x="434" y="334"/>
                  <a:pt x="384" y="408"/>
                </a:cubicBezTo>
                <a:cubicBezTo>
                  <a:pt x="372" y="466"/>
                  <a:pt x="364" y="570"/>
                  <a:pt x="416" y="616"/>
                </a:cubicBezTo>
                <a:cubicBezTo>
                  <a:pt x="430" y="629"/>
                  <a:pt x="447" y="639"/>
                  <a:pt x="464" y="648"/>
                </a:cubicBezTo>
                <a:cubicBezTo>
                  <a:pt x="479" y="656"/>
                  <a:pt x="512" y="664"/>
                  <a:pt x="512" y="664"/>
                </a:cubicBezTo>
                <a:cubicBezTo>
                  <a:pt x="555" y="642"/>
                  <a:pt x="558" y="620"/>
                  <a:pt x="576" y="576"/>
                </a:cubicBezTo>
                <a:cubicBezTo>
                  <a:pt x="579" y="560"/>
                  <a:pt x="587" y="506"/>
                  <a:pt x="592" y="488"/>
                </a:cubicBezTo>
                <a:cubicBezTo>
                  <a:pt x="596" y="472"/>
                  <a:pt x="608" y="440"/>
                  <a:pt x="608" y="440"/>
                </a:cubicBezTo>
                <a:cubicBezTo>
                  <a:pt x="618" y="328"/>
                  <a:pt x="601" y="332"/>
                  <a:pt x="688" y="384"/>
                </a:cubicBezTo>
                <a:cubicBezTo>
                  <a:pt x="715" y="425"/>
                  <a:pt x="716" y="446"/>
                  <a:pt x="688" y="488"/>
                </a:cubicBezTo>
                <a:cubicBezTo>
                  <a:pt x="672" y="486"/>
                  <a:pt x="604" y="492"/>
                  <a:pt x="584" y="464"/>
                </a:cubicBezTo>
                <a:cubicBezTo>
                  <a:pt x="570" y="444"/>
                  <a:pt x="552" y="400"/>
                  <a:pt x="552" y="400"/>
                </a:cubicBezTo>
                <a:cubicBezTo>
                  <a:pt x="566" y="332"/>
                  <a:pt x="578" y="334"/>
                  <a:pt x="624" y="288"/>
                </a:cubicBezTo>
                <a:cubicBezTo>
                  <a:pt x="659" y="253"/>
                  <a:pt x="685" y="211"/>
                  <a:pt x="728" y="184"/>
                </a:cubicBezTo>
                <a:cubicBezTo>
                  <a:pt x="735" y="180"/>
                  <a:pt x="744" y="180"/>
                  <a:pt x="752" y="176"/>
                </a:cubicBezTo>
                <a:cubicBezTo>
                  <a:pt x="761" y="172"/>
                  <a:pt x="768" y="165"/>
                  <a:pt x="776" y="160"/>
                </a:cubicBezTo>
                <a:cubicBezTo>
                  <a:pt x="797" y="163"/>
                  <a:pt x="820" y="160"/>
                  <a:pt x="840" y="168"/>
                </a:cubicBezTo>
                <a:cubicBezTo>
                  <a:pt x="890" y="188"/>
                  <a:pt x="836" y="286"/>
                  <a:pt x="816" y="312"/>
                </a:cubicBezTo>
                <a:cubicBezTo>
                  <a:pt x="810" y="331"/>
                  <a:pt x="810" y="348"/>
                  <a:pt x="784" y="352"/>
                </a:cubicBezTo>
                <a:cubicBezTo>
                  <a:pt x="776" y="353"/>
                  <a:pt x="768" y="347"/>
                  <a:pt x="760" y="344"/>
                </a:cubicBezTo>
                <a:cubicBezTo>
                  <a:pt x="738" y="334"/>
                  <a:pt x="717" y="323"/>
                  <a:pt x="696" y="312"/>
                </a:cubicBezTo>
                <a:cubicBezTo>
                  <a:pt x="665" y="297"/>
                  <a:pt x="632" y="291"/>
                  <a:pt x="600" y="280"/>
                </a:cubicBezTo>
                <a:cubicBezTo>
                  <a:pt x="521" y="287"/>
                  <a:pt x="499" y="268"/>
                  <a:pt x="456" y="336"/>
                </a:cubicBezTo>
                <a:cubicBezTo>
                  <a:pt x="443" y="357"/>
                  <a:pt x="416" y="400"/>
                  <a:pt x="416" y="400"/>
                </a:cubicBezTo>
                <a:cubicBezTo>
                  <a:pt x="406" y="441"/>
                  <a:pt x="380" y="458"/>
                  <a:pt x="400" y="504"/>
                </a:cubicBezTo>
                <a:cubicBezTo>
                  <a:pt x="405" y="514"/>
                  <a:pt x="424" y="517"/>
                  <a:pt x="424" y="528"/>
                </a:cubicBezTo>
                <a:cubicBezTo>
                  <a:pt x="424" y="538"/>
                  <a:pt x="409" y="516"/>
                  <a:pt x="400" y="512"/>
                </a:cubicBezTo>
                <a:cubicBezTo>
                  <a:pt x="390" y="508"/>
                  <a:pt x="379" y="507"/>
                  <a:pt x="368" y="504"/>
                </a:cubicBezTo>
                <a:cubicBezTo>
                  <a:pt x="293" y="454"/>
                  <a:pt x="350" y="483"/>
                  <a:pt x="280" y="464"/>
                </a:cubicBezTo>
                <a:cubicBezTo>
                  <a:pt x="264" y="460"/>
                  <a:pt x="232" y="448"/>
                  <a:pt x="232" y="448"/>
                </a:cubicBezTo>
                <a:cubicBezTo>
                  <a:pt x="203" y="451"/>
                  <a:pt x="169" y="440"/>
                  <a:pt x="144" y="456"/>
                </a:cubicBezTo>
                <a:cubicBezTo>
                  <a:pt x="132" y="464"/>
                  <a:pt x="153" y="483"/>
                  <a:pt x="160" y="496"/>
                </a:cubicBezTo>
                <a:cubicBezTo>
                  <a:pt x="190" y="549"/>
                  <a:pt x="239" y="570"/>
                  <a:pt x="288" y="600"/>
                </a:cubicBezTo>
                <a:cubicBezTo>
                  <a:pt x="328" y="595"/>
                  <a:pt x="369" y="594"/>
                  <a:pt x="408" y="584"/>
                </a:cubicBezTo>
                <a:cubicBezTo>
                  <a:pt x="451" y="573"/>
                  <a:pt x="464" y="555"/>
                  <a:pt x="496" y="536"/>
                </a:cubicBezTo>
                <a:cubicBezTo>
                  <a:pt x="548" y="505"/>
                  <a:pt x="603" y="477"/>
                  <a:pt x="656" y="448"/>
                </a:cubicBezTo>
                <a:cubicBezTo>
                  <a:pt x="669" y="441"/>
                  <a:pt x="683" y="438"/>
                  <a:pt x="696" y="432"/>
                </a:cubicBezTo>
                <a:cubicBezTo>
                  <a:pt x="717" y="422"/>
                  <a:pt x="731" y="401"/>
                  <a:pt x="752" y="392"/>
                </a:cubicBezTo>
                <a:cubicBezTo>
                  <a:pt x="772" y="384"/>
                  <a:pt x="816" y="376"/>
                  <a:pt x="816" y="376"/>
                </a:cubicBezTo>
                <a:cubicBezTo>
                  <a:pt x="829" y="381"/>
                  <a:pt x="847" y="381"/>
                  <a:pt x="856" y="392"/>
                </a:cubicBezTo>
                <a:cubicBezTo>
                  <a:pt x="867" y="405"/>
                  <a:pt x="867" y="424"/>
                  <a:pt x="872" y="440"/>
                </a:cubicBezTo>
                <a:cubicBezTo>
                  <a:pt x="875" y="448"/>
                  <a:pt x="880" y="464"/>
                  <a:pt x="880" y="464"/>
                </a:cubicBezTo>
                <a:cubicBezTo>
                  <a:pt x="885" y="509"/>
                  <a:pt x="896" y="542"/>
                  <a:pt x="880" y="584"/>
                </a:cubicBezTo>
                <a:cubicBezTo>
                  <a:pt x="854" y="654"/>
                  <a:pt x="756" y="709"/>
                  <a:pt x="688" y="720"/>
                </a:cubicBezTo>
                <a:cubicBezTo>
                  <a:pt x="659" y="717"/>
                  <a:pt x="628" y="720"/>
                  <a:pt x="600" y="712"/>
                </a:cubicBezTo>
                <a:cubicBezTo>
                  <a:pt x="570" y="704"/>
                  <a:pt x="540" y="654"/>
                  <a:pt x="520" y="632"/>
                </a:cubicBezTo>
                <a:cubicBezTo>
                  <a:pt x="489" y="596"/>
                  <a:pt x="450" y="567"/>
                  <a:pt x="424" y="528"/>
                </a:cubicBezTo>
                <a:cubicBezTo>
                  <a:pt x="399" y="490"/>
                  <a:pt x="374" y="458"/>
                  <a:pt x="336" y="432"/>
                </a:cubicBezTo>
                <a:cubicBezTo>
                  <a:pt x="307" y="435"/>
                  <a:pt x="277" y="433"/>
                  <a:pt x="248" y="440"/>
                </a:cubicBezTo>
                <a:cubicBezTo>
                  <a:pt x="199" y="452"/>
                  <a:pt x="169" y="504"/>
                  <a:pt x="120" y="520"/>
                </a:cubicBezTo>
                <a:cubicBezTo>
                  <a:pt x="87" y="553"/>
                  <a:pt x="52" y="579"/>
                  <a:pt x="24" y="616"/>
                </a:cubicBezTo>
                <a:cubicBezTo>
                  <a:pt x="47" y="686"/>
                  <a:pt x="79" y="717"/>
                  <a:pt x="136" y="760"/>
                </a:cubicBezTo>
                <a:cubicBezTo>
                  <a:pt x="179" y="757"/>
                  <a:pt x="222" y="761"/>
                  <a:pt x="264" y="752"/>
                </a:cubicBezTo>
                <a:cubicBezTo>
                  <a:pt x="294" y="745"/>
                  <a:pt x="316" y="718"/>
                  <a:pt x="344" y="704"/>
                </a:cubicBezTo>
                <a:cubicBezTo>
                  <a:pt x="349" y="693"/>
                  <a:pt x="353" y="682"/>
                  <a:pt x="360" y="672"/>
                </a:cubicBezTo>
                <a:cubicBezTo>
                  <a:pt x="367" y="663"/>
                  <a:pt x="378" y="658"/>
                  <a:pt x="384" y="648"/>
                </a:cubicBezTo>
                <a:cubicBezTo>
                  <a:pt x="395" y="629"/>
                  <a:pt x="417" y="556"/>
                  <a:pt x="424" y="536"/>
                </a:cubicBezTo>
                <a:cubicBezTo>
                  <a:pt x="430" y="518"/>
                  <a:pt x="425" y="492"/>
                  <a:pt x="440" y="480"/>
                </a:cubicBezTo>
                <a:cubicBezTo>
                  <a:pt x="449" y="473"/>
                  <a:pt x="461" y="475"/>
                  <a:pt x="472" y="472"/>
                </a:cubicBezTo>
                <a:cubicBezTo>
                  <a:pt x="501" y="479"/>
                  <a:pt x="509" y="474"/>
                  <a:pt x="520" y="504"/>
                </a:cubicBezTo>
                <a:cubicBezTo>
                  <a:pt x="528" y="525"/>
                  <a:pt x="536" y="568"/>
                  <a:pt x="536" y="568"/>
                </a:cubicBezTo>
                <a:cubicBezTo>
                  <a:pt x="525" y="612"/>
                  <a:pt x="512" y="628"/>
                  <a:pt x="472" y="648"/>
                </a:cubicBezTo>
                <a:cubicBezTo>
                  <a:pt x="469" y="656"/>
                  <a:pt x="470" y="666"/>
                  <a:pt x="464" y="672"/>
                </a:cubicBezTo>
                <a:cubicBezTo>
                  <a:pt x="455" y="681"/>
                  <a:pt x="380" y="707"/>
                  <a:pt x="368" y="712"/>
                </a:cubicBezTo>
                <a:cubicBezTo>
                  <a:pt x="339" y="709"/>
                  <a:pt x="309" y="708"/>
                  <a:pt x="280" y="704"/>
                </a:cubicBezTo>
                <a:cubicBezTo>
                  <a:pt x="272" y="703"/>
                  <a:pt x="264" y="692"/>
                  <a:pt x="256" y="696"/>
                </a:cubicBezTo>
                <a:cubicBezTo>
                  <a:pt x="248" y="700"/>
                  <a:pt x="251" y="712"/>
                  <a:pt x="248" y="720"/>
                </a:cubicBezTo>
                <a:cubicBezTo>
                  <a:pt x="329" y="760"/>
                  <a:pt x="293" y="753"/>
                  <a:pt x="424" y="744"/>
                </a:cubicBezTo>
                <a:cubicBezTo>
                  <a:pt x="483" y="709"/>
                  <a:pt x="514" y="682"/>
                  <a:pt x="536" y="616"/>
                </a:cubicBezTo>
                <a:cubicBezTo>
                  <a:pt x="525" y="510"/>
                  <a:pt x="540" y="518"/>
                  <a:pt x="448" y="472"/>
                </a:cubicBezTo>
                <a:cubicBezTo>
                  <a:pt x="389" y="511"/>
                  <a:pt x="384" y="584"/>
                  <a:pt x="368" y="648"/>
                </a:cubicBezTo>
                <a:cubicBezTo>
                  <a:pt x="378" y="700"/>
                  <a:pt x="376" y="718"/>
                  <a:pt x="432" y="760"/>
                </a:cubicBezTo>
                <a:cubicBezTo>
                  <a:pt x="453" y="776"/>
                  <a:pt x="496" y="808"/>
                  <a:pt x="496" y="808"/>
                </a:cubicBezTo>
                <a:cubicBezTo>
                  <a:pt x="582" y="794"/>
                  <a:pt x="611" y="796"/>
                  <a:pt x="656" y="728"/>
                </a:cubicBezTo>
                <a:cubicBezTo>
                  <a:pt x="602" y="710"/>
                  <a:pt x="601" y="759"/>
                  <a:pt x="568" y="792"/>
                </a:cubicBezTo>
                <a:cubicBezTo>
                  <a:pt x="562" y="809"/>
                  <a:pt x="546" y="822"/>
                  <a:pt x="544" y="840"/>
                </a:cubicBezTo>
                <a:cubicBezTo>
                  <a:pt x="537" y="900"/>
                  <a:pt x="616" y="946"/>
                  <a:pt x="656" y="976"/>
                </a:cubicBezTo>
                <a:cubicBezTo>
                  <a:pt x="803" y="961"/>
                  <a:pt x="805" y="991"/>
                  <a:pt x="856" y="888"/>
                </a:cubicBezTo>
                <a:cubicBezTo>
                  <a:pt x="851" y="835"/>
                  <a:pt x="849" y="781"/>
                  <a:pt x="840" y="728"/>
                </a:cubicBezTo>
                <a:cubicBezTo>
                  <a:pt x="836" y="706"/>
                  <a:pt x="811" y="681"/>
                  <a:pt x="800" y="664"/>
                </a:cubicBezTo>
                <a:cubicBezTo>
                  <a:pt x="772" y="619"/>
                  <a:pt x="758" y="582"/>
                  <a:pt x="712" y="552"/>
                </a:cubicBezTo>
                <a:cubicBezTo>
                  <a:pt x="687" y="515"/>
                  <a:pt x="675" y="509"/>
                  <a:pt x="768" y="536"/>
                </a:cubicBezTo>
                <a:cubicBezTo>
                  <a:pt x="802" y="546"/>
                  <a:pt x="835" y="581"/>
                  <a:pt x="864" y="600"/>
                </a:cubicBezTo>
                <a:cubicBezTo>
                  <a:pt x="886" y="637"/>
                  <a:pt x="901" y="674"/>
                  <a:pt x="920" y="712"/>
                </a:cubicBezTo>
                <a:cubicBezTo>
                  <a:pt x="900" y="794"/>
                  <a:pt x="831" y="749"/>
                  <a:pt x="768" y="728"/>
                </a:cubicBezTo>
                <a:cubicBezTo>
                  <a:pt x="740" y="686"/>
                  <a:pt x="695" y="658"/>
                  <a:pt x="664" y="616"/>
                </a:cubicBezTo>
                <a:cubicBezTo>
                  <a:pt x="661" y="608"/>
                  <a:pt x="652" y="600"/>
                  <a:pt x="656" y="592"/>
                </a:cubicBezTo>
                <a:cubicBezTo>
                  <a:pt x="674" y="556"/>
                  <a:pt x="770" y="549"/>
                  <a:pt x="808" y="544"/>
                </a:cubicBezTo>
                <a:cubicBezTo>
                  <a:pt x="653" y="467"/>
                  <a:pt x="493" y="365"/>
                  <a:pt x="320" y="336"/>
                </a:cubicBezTo>
                <a:cubicBezTo>
                  <a:pt x="296" y="320"/>
                  <a:pt x="283" y="303"/>
                  <a:pt x="248" y="328"/>
                </a:cubicBezTo>
                <a:cubicBezTo>
                  <a:pt x="239" y="334"/>
                  <a:pt x="243" y="350"/>
                  <a:pt x="240" y="360"/>
                </a:cubicBezTo>
                <a:cubicBezTo>
                  <a:pt x="223" y="410"/>
                  <a:pt x="217" y="462"/>
                  <a:pt x="200" y="512"/>
                </a:cubicBezTo>
                <a:cubicBezTo>
                  <a:pt x="224" y="595"/>
                  <a:pt x="236" y="594"/>
                  <a:pt x="312" y="624"/>
                </a:cubicBezTo>
                <a:cubicBezTo>
                  <a:pt x="349" y="621"/>
                  <a:pt x="387" y="623"/>
                  <a:pt x="424" y="616"/>
                </a:cubicBezTo>
                <a:cubicBezTo>
                  <a:pt x="496" y="602"/>
                  <a:pt x="551" y="543"/>
                  <a:pt x="624" y="528"/>
                </a:cubicBezTo>
                <a:cubicBezTo>
                  <a:pt x="683" y="439"/>
                  <a:pt x="583" y="584"/>
                  <a:pt x="672" y="480"/>
                </a:cubicBezTo>
                <a:cubicBezTo>
                  <a:pt x="693" y="456"/>
                  <a:pt x="698" y="413"/>
                  <a:pt x="704" y="384"/>
                </a:cubicBezTo>
                <a:cubicBezTo>
                  <a:pt x="704" y="382"/>
                  <a:pt x="695" y="309"/>
                  <a:pt x="688" y="296"/>
                </a:cubicBezTo>
                <a:cubicBezTo>
                  <a:pt x="682" y="286"/>
                  <a:pt x="671" y="281"/>
                  <a:pt x="664" y="272"/>
                </a:cubicBezTo>
                <a:cubicBezTo>
                  <a:pt x="593" y="187"/>
                  <a:pt x="553" y="159"/>
                  <a:pt x="440" y="136"/>
                </a:cubicBezTo>
                <a:cubicBezTo>
                  <a:pt x="382" y="143"/>
                  <a:pt x="362" y="138"/>
                  <a:pt x="344" y="192"/>
                </a:cubicBezTo>
                <a:cubicBezTo>
                  <a:pt x="350" y="312"/>
                  <a:pt x="316" y="347"/>
                  <a:pt x="408" y="384"/>
                </a:cubicBezTo>
                <a:cubicBezTo>
                  <a:pt x="440" y="379"/>
                  <a:pt x="474" y="380"/>
                  <a:pt x="504" y="368"/>
                </a:cubicBezTo>
                <a:cubicBezTo>
                  <a:pt x="512" y="365"/>
                  <a:pt x="512" y="352"/>
                  <a:pt x="512" y="344"/>
                </a:cubicBezTo>
                <a:cubicBezTo>
                  <a:pt x="512" y="300"/>
                  <a:pt x="489" y="278"/>
                  <a:pt x="464" y="248"/>
                </a:cubicBezTo>
                <a:cubicBezTo>
                  <a:pt x="392" y="162"/>
                  <a:pt x="305" y="128"/>
                  <a:pt x="208" y="80"/>
                </a:cubicBezTo>
                <a:cubicBezTo>
                  <a:pt x="211" y="107"/>
                  <a:pt x="211" y="134"/>
                  <a:pt x="216" y="160"/>
                </a:cubicBezTo>
                <a:cubicBezTo>
                  <a:pt x="225" y="205"/>
                  <a:pt x="256" y="222"/>
                  <a:pt x="280" y="256"/>
                </a:cubicBezTo>
                <a:cubicBezTo>
                  <a:pt x="300" y="284"/>
                  <a:pt x="316" y="316"/>
                  <a:pt x="336" y="344"/>
                </a:cubicBezTo>
                <a:cubicBezTo>
                  <a:pt x="374" y="397"/>
                  <a:pt x="427" y="435"/>
                  <a:pt x="472" y="480"/>
                </a:cubicBezTo>
                <a:cubicBezTo>
                  <a:pt x="489" y="430"/>
                  <a:pt x="460" y="436"/>
                  <a:pt x="432" y="408"/>
                </a:cubicBezTo>
                <a:cubicBezTo>
                  <a:pt x="402" y="378"/>
                  <a:pt x="387" y="350"/>
                  <a:pt x="344" y="336"/>
                </a:cubicBezTo>
                <a:cubicBezTo>
                  <a:pt x="339" y="328"/>
                  <a:pt x="337" y="316"/>
                  <a:pt x="328" y="312"/>
                </a:cubicBezTo>
                <a:cubicBezTo>
                  <a:pt x="308" y="302"/>
                  <a:pt x="264" y="296"/>
                  <a:pt x="264" y="296"/>
                </a:cubicBezTo>
                <a:cubicBezTo>
                  <a:pt x="267" y="320"/>
                  <a:pt x="266" y="345"/>
                  <a:pt x="272" y="368"/>
                </a:cubicBezTo>
                <a:cubicBezTo>
                  <a:pt x="286" y="424"/>
                  <a:pt x="347" y="478"/>
                  <a:pt x="384" y="520"/>
                </a:cubicBezTo>
                <a:cubicBezTo>
                  <a:pt x="472" y="620"/>
                  <a:pt x="574" y="670"/>
                  <a:pt x="704" y="696"/>
                </a:cubicBezTo>
                <a:cubicBezTo>
                  <a:pt x="723" y="693"/>
                  <a:pt x="745" y="699"/>
                  <a:pt x="760" y="688"/>
                </a:cubicBezTo>
                <a:cubicBezTo>
                  <a:pt x="792" y="664"/>
                  <a:pt x="755" y="631"/>
                  <a:pt x="744" y="616"/>
                </a:cubicBezTo>
                <a:cubicBezTo>
                  <a:pt x="728" y="569"/>
                  <a:pt x="748" y="612"/>
                  <a:pt x="712" y="576"/>
                </a:cubicBezTo>
                <a:cubicBezTo>
                  <a:pt x="703" y="567"/>
                  <a:pt x="697" y="553"/>
                  <a:pt x="688" y="544"/>
                </a:cubicBezTo>
                <a:cubicBezTo>
                  <a:pt x="665" y="521"/>
                  <a:pt x="629" y="503"/>
                  <a:pt x="600" y="488"/>
                </a:cubicBezTo>
                <a:cubicBezTo>
                  <a:pt x="654" y="397"/>
                  <a:pt x="738" y="333"/>
                  <a:pt x="800" y="248"/>
                </a:cubicBezTo>
                <a:cubicBezTo>
                  <a:pt x="852" y="176"/>
                  <a:pt x="815" y="226"/>
                  <a:pt x="848" y="168"/>
                </a:cubicBezTo>
                <a:cubicBezTo>
                  <a:pt x="853" y="160"/>
                  <a:pt x="868" y="153"/>
                  <a:pt x="864" y="144"/>
                </a:cubicBezTo>
                <a:cubicBezTo>
                  <a:pt x="860" y="136"/>
                  <a:pt x="848" y="149"/>
                  <a:pt x="840" y="152"/>
                </a:cubicBezTo>
                <a:cubicBezTo>
                  <a:pt x="808" y="206"/>
                  <a:pt x="771" y="245"/>
                  <a:pt x="728" y="288"/>
                </a:cubicBezTo>
                <a:cubicBezTo>
                  <a:pt x="698" y="318"/>
                  <a:pt x="683" y="348"/>
                  <a:pt x="648" y="376"/>
                </a:cubicBezTo>
                <a:cubicBezTo>
                  <a:pt x="629" y="432"/>
                  <a:pt x="657" y="367"/>
                  <a:pt x="608" y="416"/>
                </a:cubicBezTo>
                <a:cubicBezTo>
                  <a:pt x="602" y="422"/>
                  <a:pt x="592" y="439"/>
                  <a:pt x="600" y="440"/>
                </a:cubicBezTo>
                <a:cubicBezTo>
                  <a:pt x="638" y="444"/>
                  <a:pt x="757" y="406"/>
                  <a:pt x="800" y="392"/>
                </a:cubicBezTo>
                <a:cubicBezTo>
                  <a:pt x="835" y="395"/>
                  <a:pt x="871" y="390"/>
                  <a:pt x="904" y="400"/>
                </a:cubicBezTo>
                <a:cubicBezTo>
                  <a:pt x="913" y="403"/>
                  <a:pt x="888" y="411"/>
                  <a:pt x="880" y="416"/>
                </a:cubicBezTo>
                <a:cubicBezTo>
                  <a:pt x="861" y="427"/>
                  <a:pt x="843" y="438"/>
                  <a:pt x="824" y="448"/>
                </a:cubicBezTo>
                <a:cubicBezTo>
                  <a:pt x="795" y="462"/>
                  <a:pt x="765" y="474"/>
                  <a:pt x="736" y="488"/>
                </a:cubicBezTo>
                <a:cubicBezTo>
                  <a:pt x="626" y="543"/>
                  <a:pt x="730" y="506"/>
                  <a:pt x="664" y="528"/>
                </a:cubicBezTo>
                <a:cubicBezTo>
                  <a:pt x="634" y="551"/>
                  <a:pt x="607" y="556"/>
                  <a:pt x="576" y="576"/>
                </a:cubicBezTo>
                <a:cubicBezTo>
                  <a:pt x="609" y="598"/>
                  <a:pt x="643" y="628"/>
                  <a:pt x="680" y="640"/>
                </a:cubicBezTo>
                <a:cubicBezTo>
                  <a:pt x="691" y="648"/>
                  <a:pt x="700" y="657"/>
                  <a:pt x="712" y="664"/>
                </a:cubicBezTo>
                <a:cubicBezTo>
                  <a:pt x="719" y="668"/>
                  <a:pt x="740" y="680"/>
                  <a:pt x="736" y="672"/>
                </a:cubicBezTo>
                <a:cubicBezTo>
                  <a:pt x="729" y="659"/>
                  <a:pt x="653" y="602"/>
                  <a:pt x="640" y="592"/>
                </a:cubicBezTo>
                <a:cubicBezTo>
                  <a:pt x="577" y="543"/>
                  <a:pt x="525" y="473"/>
                  <a:pt x="456" y="432"/>
                </a:cubicBezTo>
                <a:cubicBezTo>
                  <a:pt x="428" y="415"/>
                  <a:pt x="347" y="360"/>
                  <a:pt x="336" y="328"/>
                </a:cubicBezTo>
                <a:cubicBezTo>
                  <a:pt x="334" y="323"/>
                  <a:pt x="347" y="328"/>
                  <a:pt x="352" y="3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 sz="2800">
              <a:ea typeface="ＭＳ Ｐゴシック" pitchFamily="-105" charset="-128"/>
            </a:endParaRPr>
          </a:p>
        </p:txBody>
      </p:sp>
      <p:sp>
        <p:nvSpPr>
          <p:cNvPr id="19467" name="Text Box 17"/>
          <p:cNvSpPr txBox="1">
            <a:spLocks noChangeArrowheads="1"/>
          </p:cNvSpPr>
          <p:nvPr/>
        </p:nvSpPr>
        <p:spPr bwMode="auto">
          <a:xfrm>
            <a:off x="2876538" y="3987800"/>
            <a:ext cx="12939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  <a:ea typeface="ＭＳ Ｐゴシック" pitchFamily="-105" charset="-128"/>
              </a:rPr>
              <a:t>blockage</a:t>
            </a:r>
          </a:p>
        </p:txBody>
      </p:sp>
      <p:sp>
        <p:nvSpPr>
          <p:cNvPr id="28691" name="Text Box 21"/>
          <p:cNvSpPr txBox="1">
            <a:spLocks noChangeArrowheads="1"/>
          </p:cNvSpPr>
          <p:nvPr/>
        </p:nvSpPr>
        <p:spPr bwMode="auto">
          <a:xfrm>
            <a:off x="4488248" y="4000504"/>
            <a:ext cx="22268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 dirty="0">
                <a:ea typeface="ＭＳ Ｐゴシック" pitchFamily="-105" charset="-128"/>
              </a:rPr>
              <a:t>turf squabbles</a:t>
            </a:r>
          </a:p>
        </p:txBody>
      </p:sp>
      <p:sp>
        <p:nvSpPr>
          <p:cNvPr id="28692" name="Text Box 22"/>
          <p:cNvSpPr txBox="1">
            <a:spLocks noChangeArrowheads="1"/>
          </p:cNvSpPr>
          <p:nvPr/>
        </p:nvSpPr>
        <p:spPr bwMode="auto">
          <a:xfrm>
            <a:off x="4005263" y="4782933"/>
            <a:ext cx="16466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 dirty="0">
                <a:ea typeface="ＭＳ Ｐゴシック" pitchFamily="-105" charset="-128"/>
              </a:rPr>
              <a:t>burnout</a:t>
            </a:r>
          </a:p>
        </p:txBody>
      </p:sp>
      <p:sp>
        <p:nvSpPr>
          <p:cNvPr id="28694" name="Text Box 24"/>
          <p:cNvSpPr txBox="1">
            <a:spLocks noChangeArrowheads="1"/>
          </p:cNvSpPr>
          <p:nvPr/>
        </p:nvSpPr>
        <p:spPr bwMode="auto">
          <a:xfrm>
            <a:off x="3563938" y="2779713"/>
            <a:ext cx="12191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>
                <a:ea typeface="ＭＳ Ｐゴシック" pitchFamily="-105" charset="-128"/>
              </a:rPr>
              <a:t>stress</a:t>
            </a:r>
          </a:p>
        </p:txBody>
      </p:sp>
      <p:sp>
        <p:nvSpPr>
          <p:cNvPr id="28695" name="Text Box 25"/>
          <p:cNvSpPr txBox="1">
            <a:spLocks noChangeArrowheads="1"/>
          </p:cNvSpPr>
          <p:nvPr/>
        </p:nvSpPr>
        <p:spPr bwMode="auto">
          <a:xfrm>
            <a:off x="4065588" y="2500306"/>
            <a:ext cx="30620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 i="1" dirty="0">
                <a:ea typeface="ＭＳ Ｐゴシック" pitchFamily="-105" charset="-128"/>
              </a:rPr>
              <a:t>work-life imbalance</a:t>
            </a:r>
          </a:p>
        </p:txBody>
      </p:sp>
      <p:sp>
        <p:nvSpPr>
          <p:cNvPr id="28696" name="Text Box 26"/>
          <p:cNvSpPr txBox="1">
            <a:spLocks noChangeArrowheads="1"/>
          </p:cNvSpPr>
          <p:nvPr/>
        </p:nvSpPr>
        <p:spPr bwMode="auto">
          <a:xfrm>
            <a:off x="1571625" y="3286124"/>
            <a:ext cx="18004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 dirty="0">
                <a:ea typeface="ＭＳ Ｐゴシック" pitchFamily="-105" charset="-128"/>
              </a:rPr>
              <a:t>cynicism</a:t>
            </a:r>
          </a:p>
        </p:txBody>
      </p:sp>
      <p:sp>
        <p:nvSpPr>
          <p:cNvPr id="28697" name="Text Box 27"/>
          <p:cNvSpPr txBox="1">
            <a:spLocks noChangeArrowheads="1"/>
          </p:cNvSpPr>
          <p:nvPr/>
        </p:nvSpPr>
        <p:spPr bwMode="auto">
          <a:xfrm>
            <a:off x="1785938" y="4579938"/>
            <a:ext cx="11753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0" i="1">
                <a:ea typeface="ＭＳ Ｐゴシック" pitchFamily="-105" charset="-128"/>
              </a:rPr>
              <a:t>fear</a:t>
            </a:r>
          </a:p>
        </p:txBody>
      </p:sp>
      <p:sp>
        <p:nvSpPr>
          <p:cNvPr id="28698" name="Rectangle 28"/>
          <p:cNvSpPr>
            <a:spLocks noChangeArrowheads="1"/>
          </p:cNvSpPr>
          <p:nvPr/>
        </p:nvSpPr>
        <p:spPr bwMode="auto">
          <a:xfrm>
            <a:off x="3996890" y="5324789"/>
            <a:ext cx="37898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2400" i="1" dirty="0">
                <a:ea typeface="ＭＳ Ｐゴシック" pitchFamily="-105" charset="-128"/>
              </a:rPr>
              <a:t>unsustainable work practices</a:t>
            </a:r>
          </a:p>
        </p:txBody>
      </p:sp>
      <p:sp>
        <p:nvSpPr>
          <p:cNvPr id="28701" name="Text Box 25"/>
          <p:cNvSpPr txBox="1">
            <a:spLocks noChangeArrowheads="1"/>
          </p:cNvSpPr>
          <p:nvPr/>
        </p:nvSpPr>
        <p:spPr bwMode="auto">
          <a:xfrm>
            <a:off x="2484438" y="4508500"/>
            <a:ext cx="156324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800" i="1">
                <a:ea typeface="ＭＳ Ｐゴシック" pitchFamily="-105" charset="-128"/>
              </a:rPr>
              <a:t>gfc</a:t>
            </a:r>
          </a:p>
        </p:txBody>
      </p:sp>
      <p:sp>
        <p:nvSpPr>
          <p:cNvPr id="19478" name="Text Box 3"/>
          <p:cNvSpPr txBox="1">
            <a:spLocks noChangeArrowheads="1"/>
          </p:cNvSpPr>
          <p:nvPr/>
        </p:nvSpPr>
        <p:spPr bwMode="auto">
          <a:xfrm rot="-5400000">
            <a:off x="-1139824" y="2832100"/>
            <a:ext cx="407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0" dirty="0" err="1">
                <a:solidFill>
                  <a:srgbClr val="FF6600"/>
                </a:solidFill>
                <a:ea typeface="ＭＳ Ｐゴシック" pitchFamily="-105" charset="-128"/>
              </a:rPr>
              <a:t>amazingness</a:t>
            </a:r>
            <a:endParaRPr lang="en-US" sz="6000" b="0" dirty="0">
              <a:solidFill>
                <a:srgbClr val="FF6600"/>
              </a:solidFill>
              <a:ea typeface="ＭＳ Ｐゴシック" pitchFamily="-105" charset="-128"/>
            </a:endParaRPr>
          </a:p>
        </p:txBody>
      </p:sp>
      <p:sp>
        <p:nvSpPr>
          <p:cNvPr id="19479" name="Freeform 5"/>
          <p:cNvSpPr>
            <a:spLocks/>
          </p:cNvSpPr>
          <p:nvPr/>
        </p:nvSpPr>
        <p:spPr bwMode="auto">
          <a:xfrm>
            <a:off x="1474788" y="762000"/>
            <a:ext cx="6096000" cy="5105400"/>
          </a:xfrm>
          <a:custGeom>
            <a:avLst/>
            <a:gdLst>
              <a:gd name="T0" fmla="*/ 0 w 3840"/>
              <a:gd name="T1" fmla="*/ 0 h 3072"/>
              <a:gd name="T2" fmla="*/ 0 w 3840"/>
              <a:gd name="T3" fmla="*/ 2147483647 h 3072"/>
              <a:gd name="T4" fmla="*/ 2147483647 w 3840"/>
              <a:gd name="T5" fmla="*/ 2147483647 h 3072"/>
              <a:gd name="T6" fmla="*/ 0 60000 65536"/>
              <a:gd name="T7" fmla="*/ 0 60000 65536"/>
              <a:gd name="T8" fmla="*/ 0 60000 65536"/>
              <a:gd name="T9" fmla="*/ 0 w 3840"/>
              <a:gd name="T10" fmla="*/ 0 h 3072"/>
              <a:gd name="T11" fmla="*/ 3840 w 3840"/>
              <a:gd name="T12" fmla="*/ 3072 h 30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0" h="3072">
                <a:moveTo>
                  <a:pt x="0" y="0"/>
                </a:moveTo>
                <a:lnTo>
                  <a:pt x="0" y="3072"/>
                </a:lnTo>
                <a:lnTo>
                  <a:pt x="3840" y="307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AU" sz="2800">
              <a:ea typeface="ＭＳ Ｐゴシック" pitchFamily="-105" charset="-128"/>
            </a:endParaRPr>
          </a:p>
        </p:txBody>
      </p:sp>
      <p:sp>
        <p:nvSpPr>
          <p:cNvPr id="19480" name="Oval 6"/>
          <p:cNvSpPr>
            <a:spLocks noChangeArrowheads="1"/>
          </p:cNvSpPr>
          <p:nvPr/>
        </p:nvSpPr>
        <p:spPr bwMode="auto">
          <a:xfrm>
            <a:off x="7235825" y="476250"/>
            <a:ext cx="649288" cy="647700"/>
          </a:xfrm>
          <a:prstGeom prst="ellipse">
            <a:avLst/>
          </a:prstGeom>
          <a:solidFill>
            <a:srgbClr val="FFFF00"/>
          </a:solidFill>
          <a:ln w="9525">
            <a:noFill/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AU" sz="2800">
              <a:ea typeface="ＭＳ Ｐゴシック" pitchFamily="-105" charset="-128"/>
            </a:endParaRPr>
          </a:p>
        </p:txBody>
      </p:sp>
      <p:sp>
        <p:nvSpPr>
          <p:cNvPr id="19481" name="Line 7"/>
          <p:cNvSpPr>
            <a:spLocks noChangeShapeType="1"/>
          </p:cNvSpPr>
          <p:nvPr/>
        </p:nvSpPr>
        <p:spPr bwMode="auto">
          <a:xfrm flipV="1">
            <a:off x="1514475" y="758825"/>
            <a:ext cx="6096000" cy="510540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 sz="2800"/>
          </a:p>
        </p:txBody>
      </p:sp>
      <p:sp>
        <p:nvSpPr>
          <p:cNvPr id="28689" name="Text Box 19"/>
          <p:cNvSpPr txBox="1">
            <a:spLocks noChangeArrowheads="1"/>
          </p:cNvSpPr>
          <p:nvPr/>
        </p:nvSpPr>
        <p:spPr bwMode="auto">
          <a:xfrm>
            <a:off x="1747539" y="2571744"/>
            <a:ext cx="19672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 dirty="0">
                <a:ea typeface="ＭＳ Ｐゴシック" pitchFamily="-105" charset="-128"/>
              </a:rPr>
              <a:t>losing talent</a:t>
            </a:r>
          </a:p>
        </p:txBody>
      </p:sp>
      <p:sp>
        <p:nvSpPr>
          <p:cNvPr id="28693" name="Text Box 23"/>
          <p:cNvSpPr txBox="1">
            <a:spLocks noChangeArrowheads="1"/>
          </p:cNvSpPr>
          <p:nvPr/>
        </p:nvSpPr>
        <p:spPr bwMode="auto">
          <a:xfrm>
            <a:off x="1476375" y="2857500"/>
            <a:ext cx="21868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 i="1">
                <a:ea typeface="ＭＳ Ｐゴシック" pitchFamily="-105" charset="-128"/>
              </a:rPr>
              <a:t>shaky funding</a:t>
            </a:r>
          </a:p>
        </p:txBody>
      </p:sp>
      <p:sp>
        <p:nvSpPr>
          <p:cNvPr id="28699" name="Rectangle 29"/>
          <p:cNvSpPr>
            <a:spLocks noChangeArrowheads="1"/>
          </p:cNvSpPr>
          <p:nvPr/>
        </p:nvSpPr>
        <p:spPr bwMode="auto">
          <a:xfrm>
            <a:off x="2071670" y="2026499"/>
            <a:ext cx="21323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4800" b="0" i="1" dirty="0">
                <a:ea typeface="ＭＳ Ｐゴシック" pitchFamily="-105" charset="-128"/>
              </a:rPr>
              <a:t>backlog</a:t>
            </a:r>
          </a:p>
        </p:txBody>
      </p:sp>
      <p:sp>
        <p:nvSpPr>
          <p:cNvPr id="28700" name="Rectangle 30"/>
          <p:cNvSpPr>
            <a:spLocks noChangeArrowheads="1"/>
          </p:cNvSpPr>
          <p:nvPr/>
        </p:nvSpPr>
        <p:spPr bwMode="auto">
          <a:xfrm>
            <a:off x="4857752" y="2786058"/>
            <a:ext cx="24192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3200" b="1" i="1" dirty="0">
                <a:ea typeface="ＭＳ Ｐゴシック" pitchFamily="-105" charset="-128"/>
              </a:rPr>
              <a:t>buck-passing</a:t>
            </a:r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1475656" y="1190362"/>
            <a:ext cx="7237879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8800" i="1" dirty="0" smtClean="0">
                <a:solidFill>
                  <a:srgbClr val="5F5F5F"/>
                </a:solidFill>
                <a:ea typeface="ＭＳ Ｐゴシック" pitchFamily="-105" charset="-128"/>
              </a:rPr>
              <a:t>no time to think</a:t>
            </a:r>
            <a:endParaRPr lang="en-AU" sz="8800" i="1" dirty="0">
              <a:solidFill>
                <a:srgbClr val="5F5F5F"/>
              </a:solidFill>
              <a:ea typeface="ＭＳ Ｐゴシック" pitchFamily="-105" charset="-128"/>
            </a:endParaRP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6732240" y="3945250"/>
            <a:ext cx="16962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i="1" dirty="0" smtClean="0">
                <a:ea typeface="ＭＳ Ｐゴシック" pitchFamily="-105" charset="-128"/>
              </a:rPr>
              <a:t>politics</a:t>
            </a:r>
            <a:endParaRPr lang="en-US" sz="4000" i="1" dirty="0">
              <a:ea typeface="ＭＳ Ｐゴシック" pitchFamily="-105" charset="-128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6447834" y="4726885"/>
            <a:ext cx="23006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 dirty="0" smtClean="0">
                <a:ea typeface="ＭＳ Ｐゴシック" pitchFamily="-105" charset="-128"/>
              </a:rPr>
              <a:t>poor image</a:t>
            </a:r>
            <a:endParaRPr lang="en-US" sz="3600" i="1" dirty="0">
              <a:ea typeface="ＭＳ Ｐゴシック" pitchFamily="-105" charset="-128"/>
            </a:endParaRP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4382785" y="2148622"/>
            <a:ext cx="45817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 i="1" dirty="0" smtClean="0">
                <a:ea typeface="ＭＳ Ｐゴシック" pitchFamily="-105" charset="-128"/>
              </a:rPr>
              <a:t>everyone‘s an expert except us</a:t>
            </a:r>
            <a:endParaRPr lang="en-US" sz="2800" b="0" i="1" dirty="0">
              <a:ea typeface="ＭＳ Ｐゴシック" pitchFamily="-105" charset="-128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8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0" grpId="0"/>
      <p:bldP spid="28681" grpId="0"/>
      <p:bldP spid="28682" grpId="0"/>
      <p:bldP spid="28683" grpId="0"/>
      <p:bldP spid="28684" grpId="0"/>
      <p:bldP spid="28685" grpId="0"/>
      <p:bldP spid="28691" grpId="0"/>
      <p:bldP spid="28692" grpId="0"/>
      <p:bldP spid="28694" grpId="0"/>
      <p:bldP spid="28695" grpId="0"/>
      <p:bldP spid="28696" grpId="0"/>
      <p:bldP spid="28697" grpId="0"/>
      <p:bldP spid="28698" grpId="0"/>
      <p:bldP spid="28701" grpId="0"/>
      <p:bldP spid="28689" grpId="0"/>
      <p:bldP spid="28693" grpId="0"/>
      <p:bldP spid="28699" grpId="0"/>
      <p:bldP spid="28700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786182" y="500067"/>
            <a:ext cx="3714776" cy="857231"/>
            <a:chOff x="1116013" y="3978297"/>
            <a:chExt cx="7343775" cy="2522537"/>
          </a:xfrm>
        </p:grpSpPr>
        <p:sp>
          <p:nvSpPr>
            <p:cNvPr id="25" name="Rectangle 7"/>
            <p:cNvSpPr>
              <a:spLocks noChangeArrowheads="1"/>
            </p:cNvSpPr>
            <p:nvPr/>
          </p:nvSpPr>
          <p:spPr bwMode="auto">
            <a:xfrm>
              <a:off x="1258888" y="3981471"/>
              <a:ext cx="7058025" cy="237648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6" name="Picture 5" descr="innovation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contrast="6000"/>
            </a:blip>
            <a:srcRect t="53650" r="26718" b="29524"/>
            <a:stretch>
              <a:fillRect/>
            </a:stretch>
          </p:blipFill>
          <p:spPr bwMode="auto">
            <a:xfrm>
              <a:off x="1116013" y="3978297"/>
              <a:ext cx="7343775" cy="2522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434" name="AutoShape 2"/>
          <p:cNvSpPr>
            <a:spLocks noChangeArrowheads="1"/>
          </p:cNvSpPr>
          <p:nvPr/>
        </p:nvSpPr>
        <p:spPr bwMode="auto">
          <a:xfrm flipH="1">
            <a:off x="1476375" y="765175"/>
            <a:ext cx="6119813" cy="5111750"/>
          </a:xfrm>
          <a:prstGeom prst="rtTriangl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 rot="-5400000">
            <a:off x="-1139824" y="2832100"/>
            <a:ext cx="407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0">
                <a:solidFill>
                  <a:srgbClr val="FF6600"/>
                </a:solidFill>
              </a:rPr>
              <a:t>amazingness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 flipH="1">
            <a:off x="1514475" y="2276475"/>
            <a:ext cx="4248150" cy="3587750"/>
          </a:xfrm>
          <a:prstGeom prst="rtTriangle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 flipH="1">
            <a:off x="1476375" y="4292600"/>
            <a:ext cx="1943100" cy="1571625"/>
          </a:xfrm>
          <a:prstGeom prst="rtTriangle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AU" b="0"/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1474788" y="762000"/>
            <a:ext cx="6096000" cy="5105400"/>
          </a:xfrm>
          <a:custGeom>
            <a:avLst/>
            <a:gdLst>
              <a:gd name="T0" fmla="*/ 0 w 3840"/>
              <a:gd name="T1" fmla="*/ 0 h 3072"/>
              <a:gd name="T2" fmla="*/ 0 w 3840"/>
              <a:gd name="T3" fmla="*/ 2147483647 h 3072"/>
              <a:gd name="T4" fmla="*/ 2147483647 w 3840"/>
              <a:gd name="T5" fmla="*/ 2147483647 h 3072"/>
              <a:gd name="T6" fmla="*/ 0 60000 65536"/>
              <a:gd name="T7" fmla="*/ 0 60000 65536"/>
              <a:gd name="T8" fmla="*/ 0 60000 65536"/>
              <a:gd name="T9" fmla="*/ 0 w 3840"/>
              <a:gd name="T10" fmla="*/ 0 h 3072"/>
              <a:gd name="T11" fmla="*/ 3840 w 3840"/>
              <a:gd name="T12" fmla="*/ 3072 h 30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0" h="3072">
                <a:moveTo>
                  <a:pt x="0" y="0"/>
                </a:moveTo>
                <a:lnTo>
                  <a:pt x="0" y="3072"/>
                </a:lnTo>
                <a:lnTo>
                  <a:pt x="3840" y="307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 b="0"/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743200" y="3454400"/>
            <a:ext cx="1701800" cy="1749425"/>
            <a:chOff x="2743200" y="3454400"/>
            <a:chExt cx="1701800" cy="1749425"/>
          </a:xfrm>
        </p:grpSpPr>
        <p:sp>
          <p:nvSpPr>
            <p:cNvPr id="18444" name="Text Box 11"/>
            <p:cNvSpPr txBox="1">
              <a:spLocks noChangeArrowheads="1"/>
            </p:cNvSpPr>
            <p:nvPr/>
          </p:nvSpPr>
          <p:spPr bwMode="auto">
            <a:xfrm>
              <a:off x="3146425" y="3789363"/>
              <a:ext cx="488950" cy="82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800" b="0">
                  <a:ea typeface="ＭＳ Ｐゴシック" pitchFamily="-105" charset="-128"/>
                </a:rPr>
                <a:t>x</a:t>
              </a:r>
              <a:endParaRPr lang="en-AU" sz="4800" b="0">
                <a:ea typeface="ＭＳ Ｐゴシック" pitchFamily="-105" charset="-128"/>
              </a:endParaRPr>
            </a:p>
          </p:txBody>
        </p:sp>
        <p:sp>
          <p:nvSpPr>
            <p:cNvPr id="18445" name="Freeform 16"/>
            <p:cNvSpPr>
              <a:spLocks/>
            </p:cNvSpPr>
            <p:nvPr/>
          </p:nvSpPr>
          <p:spPr bwMode="auto">
            <a:xfrm>
              <a:off x="2743200" y="3454400"/>
              <a:ext cx="1701800" cy="1749425"/>
            </a:xfrm>
            <a:custGeom>
              <a:avLst/>
              <a:gdLst>
                <a:gd name="T0" fmla="*/ 2147483647 w 1072"/>
                <a:gd name="T1" fmla="*/ 2147483647 h 1102"/>
                <a:gd name="T2" fmla="*/ 2147483647 w 1072"/>
                <a:gd name="T3" fmla="*/ 2147483647 h 1102"/>
                <a:gd name="T4" fmla="*/ 2147483647 w 1072"/>
                <a:gd name="T5" fmla="*/ 2147483647 h 1102"/>
                <a:gd name="T6" fmla="*/ 2147483647 w 1072"/>
                <a:gd name="T7" fmla="*/ 2147483647 h 1102"/>
                <a:gd name="T8" fmla="*/ 2147483647 w 1072"/>
                <a:gd name="T9" fmla="*/ 2147483647 h 1102"/>
                <a:gd name="T10" fmla="*/ 2147483647 w 1072"/>
                <a:gd name="T11" fmla="*/ 2147483647 h 1102"/>
                <a:gd name="T12" fmla="*/ 2147483647 w 1072"/>
                <a:gd name="T13" fmla="*/ 2147483647 h 1102"/>
                <a:gd name="T14" fmla="*/ 2147483647 w 1072"/>
                <a:gd name="T15" fmla="*/ 2147483647 h 1102"/>
                <a:gd name="T16" fmla="*/ 2147483647 w 1072"/>
                <a:gd name="T17" fmla="*/ 2147483647 h 1102"/>
                <a:gd name="T18" fmla="*/ 2147483647 w 1072"/>
                <a:gd name="T19" fmla="*/ 2147483647 h 1102"/>
                <a:gd name="T20" fmla="*/ 2147483647 w 1072"/>
                <a:gd name="T21" fmla="*/ 2147483647 h 1102"/>
                <a:gd name="T22" fmla="*/ 2147483647 w 1072"/>
                <a:gd name="T23" fmla="*/ 2147483647 h 1102"/>
                <a:gd name="T24" fmla="*/ 2147483647 w 1072"/>
                <a:gd name="T25" fmla="*/ 2147483647 h 1102"/>
                <a:gd name="T26" fmla="*/ 2147483647 w 1072"/>
                <a:gd name="T27" fmla="*/ 2147483647 h 1102"/>
                <a:gd name="T28" fmla="*/ 2147483647 w 1072"/>
                <a:gd name="T29" fmla="*/ 0 h 1102"/>
                <a:gd name="T30" fmla="*/ 2147483647 w 1072"/>
                <a:gd name="T31" fmla="*/ 2147483647 h 1102"/>
                <a:gd name="T32" fmla="*/ 2147483647 w 1072"/>
                <a:gd name="T33" fmla="*/ 2147483647 h 1102"/>
                <a:gd name="T34" fmla="*/ 2147483647 w 1072"/>
                <a:gd name="T35" fmla="*/ 2147483647 h 1102"/>
                <a:gd name="T36" fmla="*/ 2147483647 w 1072"/>
                <a:gd name="T37" fmla="*/ 2147483647 h 1102"/>
                <a:gd name="T38" fmla="*/ 2147483647 w 1072"/>
                <a:gd name="T39" fmla="*/ 2147483647 h 1102"/>
                <a:gd name="T40" fmla="*/ 2147483647 w 1072"/>
                <a:gd name="T41" fmla="*/ 2147483647 h 1102"/>
                <a:gd name="T42" fmla="*/ 2147483647 w 1072"/>
                <a:gd name="T43" fmla="*/ 2147483647 h 1102"/>
                <a:gd name="T44" fmla="*/ 2147483647 w 1072"/>
                <a:gd name="T45" fmla="*/ 2147483647 h 1102"/>
                <a:gd name="T46" fmla="*/ 2147483647 w 1072"/>
                <a:gd name="T47" fmla="*/ 2147483647 h 1102"/>
                <a:gd name="T48" fmla="*/ 2147483647 w 1072"/>
                <a:gd name="T49" fmla="*/ 2147483647 h 1102"/>
                <a:gd name="T50" fmla="*/ 2147483647 w 1072"/>
                <a:gd name="T51" fmla="*/ 2147483647 h 1102"/>
                <a:gd name="T52" fmla="*/ 2147483647 w 1072"/>
                <a:gd name="T53" fmla="*/ 2147483647 h 1102"/>
                <a:gd name="T54" fmla="*/ 2147483647 w 1072"/>
                <a:gd name="T55" fmla="*/ 2147483647 h 1102"/>
                <a:gd name="T56" fmla="*/ 2147483647 w 1072"/>
                <a:gd name="T57" fmla="*/ 2147483647 h 1102"/>
                <a:gd name="T58" fmla="*/ 2147483647 w 1072"/>
                <a:gd name="T59" fmla="*/ 2147483647 h 1102"/>
                <a:gd name="T60" fmla="*/ 2147483647 w 1072"/>
                <a:gd name="T61" fmla="*/ 2147483647 h 1102"/>
                <a:gd name="T62" fmla="*/ 2147483647 w 1072"/>
                <a:gd name="T63" fmla="*/ 2147483647 h 1102"/>
                <a:gd name="T64" fmla="*/ 2147483647 w 1072"/>
                <a:gd name="T65" fmla="*/ 2147483647 h 1102"/>
                <a:gd name="T66" fmla="*/ 2147483647 w 1072"/>
                <a:gd name="T67" fmla="*/ 2147483647 h 1102"/>
                <a:gd name="T68" fmla="*/ 2147483647 w 1072"/>
                <a:gd name="T69" fmla="*/ 2147483647 h 1102"/>
                <a:gd name="T70" fmla="*/ 2147483647 w 1072"/>
                <a:gd name="T71" fmla="*/ 2147483647 h 1102"/>
                <a:gd name="T72" fmla="*/ 2147483647 w 1072"/>
                <a:gd name="T73" fmla="*/ 2147483647 h 1102"/>
                <a:gd name="T74" fmla="*/ 2147483647 w 1072"/>
                <a:gd name="T75" fmla="*/ 2147483647 h 1102"/>
                <a:gd name="T76" fmla="*/ 2147483647 w 1072"/>
                <a:gd name="T77" fmla="*/ 2147483647 h 1102"/>
                <a:gd name="T78" fmla="*/ 2147483647 w 1072"/>
                <a:gd name="T79" fmla="*/ 2147483647 h 1102"/>
                <a:gd name="T80" fmla="*/ 2147483647 w 1072"/>
                <a:gd name="T81" fmla="*/ 2147483647 h 1102"/>
                <a:gd name="T82" fmla="*/ 2147483647 w 1072"/>
                <a:gd name="T83" fmla="*/ 2147483647 h 1102"/>
                <a:gd name="T84" fmla="*/ 2147483647 w 1072"/>
                <a:gd name="T85" fmla="*/ 2147483647 h 1102"/>
                <a:gd name="T86" fmla="*/ 2147483647 w 1072"/>
                <a:gd name="T87" fmla="*/ 2147483647 h 1102"/>
                <a:gd name="T88" fmla="*/ 2147483647 w 1072"/>
                <a:gd name="T89" fmla="*/ 2147483647 h 1102"/>
                <a:gd name="T90" fmla="*/ 2147483647 w 1072"/>
                <a:gd name="T91" fmla="*/ 2147483647 h 1102"/>
                <a:gd name="T92" fmla="*/ 2147483647 w 1072"/>
                <a:gd name="T93" fmla="*/ 2147483647 h 1102"/>
                <a:gd name="T94" fmla="*/ 2147483647 w 1072"/>
                <a:gd name="T95" fmla="*/ 2147483647 h 1102"/>
                <a:gd name="T96" fmla="*/ 2147483647 w 1072"/>
                <a:gd name="T97" fmla="*/ 2147483647 h 1102"/>
                <a:gd name="T98" fmla="*/ 2147483647 w 1072"/>
                <a:gd name="T99" fmla="*/ 2147483647 h 1102"/>
                <a:gd name="T100" fmla="*/ 2147483647 w 1072"/>
                <a:gd name="T101" fmla="*/ 2147483647 h 1102"/>
                <a:gd name="T102" fmla="*/ 2147483647 w 1072"/>
                <a:gd name="T103" fmla="*/ 2147483647 h 1102"/>
                <a:gd name="T104" fmla="*/ 2147483647 w 1072"/>
                <a:gd name="T105" fmla="*/ 2147483647 h 1102"/>
                <a:gd name="T106" fmla="*/ 2147483647 w 1072"/>
                <a:gd name="T107" fmla="*/ 2147483647 h 1102"/>
                <a:gd name="T108" fmla="*/ 2147483647 w 1072"/>
                <a:gd name="T109" fmla="*/ 2147483647 h 1102"/>
                <a:gd name="T110" fmla="*/ 2147483647 w 1072"/>
                <a:gd name="T111" fmla="*/ 2147483647 h 1102"/>
                <a:gd name="T112" fmla="*/ 2147483647 w 1072"/>
                <a:gd name="T113" fmla="*/ 2147483647 h 1102"/>
                <a:gd name="T114" fmla="*/ 2147483647 w 1072"/>
                <a:gd name="T115" fmla="*/ 2147483647 h 110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72"/>
                <a:gd name="T175" fmla="*/ 0 h 1102"/>
                <a:gd name="T176" fmla="*/ 1072 w 1072"/>
                <a:gd name="T177" fmla="*/ 1102 h 110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72" h="1102">
                  <a:moveTo>
                    <a:pt x="440" y="528"/>
                  </a:moveTo>
                  <a:cubicBezTo>
                    <a:pt x="437" y="499"/>
                    <a:pt x="438" y="469"/>
                    <a:pt x="432" y="440"/>
                  </a:cubicBezTo>
                  <a:cubicBezTo>
                    <a:pt x="430" y="431"/>
                    <a:pt x="420" y="425"/>
                    <a:pt x="416" y="416"/>
                  </a:cubicBezTo>
                  <a:cubicBezTo>
                    <a:pt x="395" y="375"/>
                    <a:pt x="367" y="354"/>
                    <a:pt x="328" y="328"/>
                  </a:cubicBezTo>
                  <a:cubicBezTo>
                    <a:pt x="278" y="295"/>
                    <a:pt x="303" y="310"/>
                    <a:pt x="256" y="296"/>
                  </a:cubicBezTo>
                  <a:cubicBezTo>
                    <a:pt x="240" y="291"/>
                    <a:pt x="208" y="280"/>
                    <a:pt x="208" y="280"/>
                  </a:cubicBezTo>
                  <a:cubicBezTo>
                    <a:pt x="236" y="308"/>
                    <a:pt x="250" y="319"/>
                    <a:pt x="288" y="328"/>
                  </a:cubicBezTo>
                  <a:cubicBezTo>
                    <a:pt x="316" y="347"/>
                    <a:pt x="344" y="355"/>
                    <a:pt x="376" y="368"/>
                  </a:cubicBezTo>
                  <a:cubicBezTo>
                    <a:pt x="403" y="395"/>
                    <a:pt x="428" y="399"/>
                    <a:pt x="456" y="424"/>
                  </a:cubicBezTo>
                  <a:cubicBezTo>
                    <a:pt x="502" y="465"/>
                    <a:pt x="521" y="501"/>
                    <a:pt x="536" y="560"/>
                  </a:cubicBezTo>
                  <a:cubicBezTo>
                    <a:pt x="484" y="612"/>
                    <a:pt x="486" y="588"/>
                    <a:pt x="432" y="552"/>
                  </a:cubicBezTo>
                  <a:cubicBezTo>
                    <a:pt x="427" y="541"/>
                    <a:pt x="416" y="532"/>
                    <a:pt x="416" y="520"/>
                  </a:cubicBezTo>
                  <a:cubicBezTo>
                    <a:pt x="416" y="485"/>
                    <a:pt x="433" y="430"/>
                    <a:pt x="464" y="408"/>
                  </a:cubicBezTo>
                  <a:cubicBezTo>
                    <a:pt x="495" y="386"/>
                    <a:pt x="533" y="372"/>
                    <a:pt x="568" y="360"/>
                  </a:cubicBezTo>
                  <a:cubicBezTo>
                    <a:pt x="576" y="357"/>
                    <a:pt x="592" y="352"/>
                    <a:pt x="592" y="352"/>
                  </a:cubicBezTo>
                  <a:cubicBezTo>
                    <a:pt x="630" y="365"/>
                    <a:pt x="641" y="401"/>
                    <a:pt x="664" y="432"/>
                  </a:cubicBezTo>
                  <a:cubicBezTo>
                    <a:pt x="649" y="530"/>
                    <a:pt x="656" y="568"/>
                    <a:pt x="560" y="592"/>
                  </a:cubicBezTo>
                  <a:cubicBezTo>
                    <a:pt x="496" y="584"/>
                    <a:pt x="483" y="590"/>
                    <a:pt x="456" y="536"/>
                  </a:cubicBezTo>
                  <a:cubicBezTo>
                    <a:pt x="459" y="507"/>
                    <a:pt x="458" y="477"/>
                    <a:pt x="464" y="448"/>
                  </a:cubicBezTo>
                  <a:cubicBezTo>
                    <a:pt x="475" y="396"/>
                    <a:pt x="557" y="363"/>
                    <a:pt x="600" y="352"/>
                  </a:cubicBezTo>
                  <a:cubicBezTo>
                    <a:pt x="715" y="359"/>
                    <a:pt x="733" y="326"/>
                    <a:pt x="760" y="408"/>
                  </a:cubicBezTo>
                  <a:cubicBezTo>
                    <a:pt x="745" y="466"/>
                    <a:pt x="714" y="503"/>
                    <a:pt x="664" y="536"/>
                  </a:cubicBezTo>
                  <a:cubicBezTo>
                    <a:pt x="636" y="578"/>
                    <a:pt x="619" y="623"/>
                    <a:pt x="568" y="640"/>
                  </a:cubicBezTo>
                  <a:cubicBezTo>
                    <a:pt x="523" y="625"/>
                    <a:pt x="525" y="589"/>
                    <a:pt x="504" y="552"/>
                  </a:cubicBezTo>
                  <a:cubicBezTo>
                    <a:pt x="497" y="540"/>
                    <a:pt x="486" y="532"/>
                    <a:pt x="480" y="520"/>
                  </a:cubicBezTo>
                  <a:cubicBezTo>
                    <a:pt x="463" y="489"/>
                    <a:pt x="462" y="456"/>
                    <a:pt x="448" y="424"/>
                  </a:cubicBezTo>
                  <a:cubicBezTo>
                    <a:pt x="410" y="335"/>
                    <a:pt x="372" y="332"/>
                    <a:pt x="288" y="304"/>
                  </a:cubicBezTo>
                  <a:cubicBezTo>
                    <a:pt x="277" y="309"/>
                    <a:pt x="266" y="314"/>
                    <a:pt x="256" y="320"/>
                  </a:cubicBezTo>
                  <a:cubicBezTo>
                    <a:pt x="240" y="330"/>
                    <a:pt x="208" y="352"/>
                    <a:pt x="208" y="352"/>
                  </a:cubicBezTo>
                  <a:cubicBezTo>
                    <a:pt x="189" y="381"/>
                    <a:pt x="165" y="396"/>
                    <a:pt x="144" y="424"/>
                  </a:cubicBezTo>
                  <a:cubicBezTo>
                    <a:pt x="139" y="445"/>
                    <a:pt x="133" y="467"/>
                    <a:pt x="128" y="488"/>
                  </a:cubicBezTo>
                  <a:cubicBezTo>
                    <a:pt x="105" y="580"/>
                    <a:pt x="232" y="586"/>
                    <a:pt x="288" y="608"/>
                  </a:cubicBezTo>
                  <a:cubicBezTo>
                    <a:pt x="315" y="605"/>
                    <a:pt x="342" y="607"/>
                    <a:pt x="368" y="600"/>
                  </a:cubicBezTo>
                  <a:cubicBezTo>
                    <a:pt x="411" y="588"/>
                    <a:pt x="432" y="544"/>
                    <a:pt x="456" y="512"/>
                  </a:cubicBezTo>
                  <a:cubicBezTo>
                    <a:pt x="500" y="454"/>
                    <a:pt x="504" y="380"/>
                    <a:pt x="544" y="320"/>
                  </a:cubicBezTo>
                  <a:cubicBezTo>
                    <a:pt x="560" y="256"/>
                    <a:pt x="587" y="185"/>
                    <a:pt x="656" y="168"/>
                  </a:cubicBezTo>
                  <a:cubicBezTo>
                    <a:pt x="707" y="174"/>
                    <a:pt x="751" y="184"/>
                    <a:pt x="800" y="200"/>
                  </a:cubicBezTo>
                  <a:cubicBezTo>
                    <a:pt x="821" y="241"/>
                    <a:pt x="855" y="268"/>
                    <a:pt x="872" y="312"/>
                  </a:cubicBezTo>
                  <a:cubicBezTo>
                    <a:pt x="878" y="328"/>
                    <a:pt x="888" y="360"/>
                    <a:pt x="888" y="360"/>
                  </a:cubicBezTo>
                  <a:cubicBezTo>
                    <a:pt x="885" y="408"/>
                    <a:pt x="887" y="456"/>
                    <a:pt x="880" y="504"/>
                  </a:cubicBezTo>
                  <a:cubicBezTo>
                    <a:pt x="873" y="552"/>
                    <a:pt x="773" y="575"/>
                    <a:pt x="736" y="584"/>
                  </a:cubicBezTo>
                  <a:cubicBezTo>
                    <a:pt x="705" y="574"/>
                    <a:pt x="689" y="561"/>
                    <a:pt x="680" y="528"/>
                  </a:cubicBezTo>
                  <a:cubicBezTo>
                    <a:pt x="674" y="507"/>
                    <a:pt x="664" y="464"/>
                    <a:pt x="664" y="464"/>
                  </a:cubicBezTo>
                  <a:cubicBezTo>
                    <a:pt x="667" y="424"/>
                    <a:pt x="668" y="384"/>
                    <a:pt x="672" y="344"/>
                  </a:cubicBezTo>
                  <a:cubicBezTo>
                    <a:pt x="673" y="333"/>
                    <a:pt x="672" y="320"/>
                    <a:pt x="680" y="312"/>
                  </a:cubicBezTo>
                  <a:cubicBezTo>
                    <a:pt x="694" y="298"/>
                    <a:pt x="718" y="302"/>
                    <a:pt x="736" y="296"/>
                  </a:cubicBezTo>
                  <a:cubicBezTo>
                    <a:pt x="786" y="308"/>
                    <a:pt x="826" y="350"/>
                    <a:pt x="856" y="392"/>
                  </a:cubicBezTo>
                  <a:cubicBezTo>
                    <a:pt x="871" y="413"/>
                    <a:pt x="888" y="464"/>
                    <a:pt x="888" y="464"/>
                  </a:cubicBezTo>
                  <a:cubicBezTo>
                    <a:pt x="885" y="504"/>
                    <a:pt x="884" y="544"/>
                    <a:pt x="880" y="584"/>
                  </a:cubicBezTo>
                  <a:cubicBezTo>
                    <a:pt x="879" y="592"/>
                    <a:pt x="869" y="600"/>
                    <a:pt x="872" y="608"/>
                  </a:cubicBezTo>
                  <a:cubicBezTo>
                    <a:pt x="876" y="617"/>
                    <a:pt x="888" y="619"/>
                    <a:pt x="896" y="624"/>
                  </a:cubicBezTo>
                  <a:cubicBezTo>
                    <a:pt x="1016" y="617"/>
                    <a:pt x="1047" y="646"/>
                    <a:pt x="1072" y="544"/>
                  </a:cubicBezTo>
                  <a:cubicBezTo>
                    <a:pt x="1044" y="501"/>
                    <a:pt x="1009" y="482"/>
                    <a:pt x="960" y="472"/>
                  </a:cubicBezTo>
                  <a:cubicBezTo>
                    <a:pt x="896" y="482"/>
                    <a:pt x="836" y="481"/>
                    <a:pt x="784" y="520"/>
                  </a:cubicBezTo>
                  <a:cubicBezTo>
                    <a:pt x="755" y="542"/>
                    <a:pt x="742" y="572"/>
                    <a:pt x="712" y="592"/>
                  </a:cubicBezTo>
                  <a:cubicBezTo>
                    <a:pt x="691" y="635"/>
                    <a:pt x="661" y="670"/>
                    <a:pt x="640" y="712"/>
                  </a:cubicBezTo>
                  <a:cubicBezTo>
                    <a:pt x="613" y="765"/>
                    <a:pt x="590" y="833"/>
                    <a:pt x="528" y="848"/>
                  </a:cubicBezTo>
                  <a:cubicBezTo>
                    <a:pt x="433" y="837"/>
                    <a:pt x="459" y="848"/>
                    <a:pt x="416" y="776"/>
                  </a:cubicBezTo>
                  <a:cubicBezTo>
                    <a:pt x="391" y="649"/>
                    <a:pt x="346" y="498"/>
                    <a:pt x="504" y="472"/>
                  </a:cubicBezTo>
                  <a:cubicBezTo>
                    <a:pt x="594" y="481"/>
                    <a:pt x="591" y="474"/>
                    <a:pt x="656" y="528"/>
                  </a:cubicBezTo>
                  <a:cubicBezTo>
                    <a:pt x="659" y="536"/>
                    <a:pt x="659" y="545"/>
                    <a:pt x="664" y="552"/>
                  </a:cubicBezTo>
                  <a:cubicBezTo>
                    <a:pt x="670" y="560"/>
                    <a:pt x="684" y="559"/>
                    <a:pt x="688" y="568"/>
                  </a:cubicBezTo>
                  <a:cubicBezTo>
                    <a:pt x="695" y="583"/>
                    <a:pt x="693" y="600"/>
                    <a:pt x="696" y="616"/>
                  </a:cubicBezTo>
                  <a:cubicBezTo>
                    <a:pt x="684" y="677"/>
                    <a:pt x="676" y="753"/>
                    <a:pt x="608" y="776"/>
                  </a:cubicBezTo>
                  <a:cubicBezTo>
                    <a:pt x="532" y="763"/>
                    <a:pt x="520" y="744"/>
                    <a:pt x="496" y="672"/>
                  </a:cubicBezTo>
                  <a:cubicBezTo>
                    <a:pt x="480" y="557"/>
                    <a:pt x="568" y="354"/>
                    <a:pt x="456" y="304"/>
                  </a:cubicBezTo>
                  <a:cubicBezTo>
                    <a:pt x="427" y="291"/>
                    <a:pt x="384" y="291"/>
                    <a:pt x="352" y="280"/>
                  </a:cubicBezTo>
                  <a:cubicBezTo>
                    <a:pt x="278" y="287"/>
                    <a:pt x="256" y="280"/>
                    <a:pt x="208" y="328"/>
                  </a:cubicBezTo>
                  <a:cubicBezTo>
                    <a:pt x="178" y="417"/>
                    <a:pt x="350" y="463"/>
                    <a:pt x="416" y="480"/>
                  </a:cubicBezTo>
                  <a:cubicBezTo>
                    <a:pt x="516" y="469"/>
                    <a:pt x="472" y="480"/>
                    <a:pt x="528" y="424"/>
                  </a:cubicBezTo>
                  <a:cubicBezTo>
                    <a:pt x="516" y="341"/>
                    <a:pt x="508" y="309"/>
                    <a:pt x="424" y="288"/>
                  </a:cubicBezTo>
                  <a:cubicBezTo>
                    <a:pt x="390" y="299"/>
                    <a:pt x="389" y="311"/>
                    <a:pt x="400" y="344"/>
                  </a:cubicBezTo>
                  <a:cubicBezTo>
                    <a:pt x="484" y="320"/>
                    <a:pt x="516" y="293"/>
                    <a:pt x="568" y="224"/>
                  </a:cubicBezTo>
                  <a:cubicBezTo>
                    <a:pt x="583" y="148"/>
                    <a:pt x="562" y="115"/>
                    <a:pt x="520" y="56"/>
                  </a:cubicBezTo>
                  <a:cubicBezTo>
                    <a:pt x="482" y="2"/>
                    <a:pt x="515" y="28"/>
                    <a:pt x="472" y="0"/>
                  </a:cubicBezTo>
                  <a:cubicBezTo>
                    <a:pt x="409" y="16"/>
                    <a:pt x="423" y="45"/>
                    <a:pt x="416" y="112"/>
                  </a:cubicBezTo>
                  <a:cubicBezTo>
                    <a:pt x="422" y="168"/>
                    <a:pt x="410" y="232"/>
                    <a:pt x="440" y="280"/>
                  </a:cubicBezTo>
                  <a:cubicBezTo>
                    <a:pt x="454" y="302"/>
                    <a:pt x="488" y="344"/>
                    <a:pt x="488" y="344"/>
                  </a:cubicBezTo>
                  <a:cubicBezTo>
                    <a:pt x="490" y="351"/>
                    <a:pt x="507" y="422"/>
                    <a:pt x="520" y="336"/>
                  </a:cubicBezTo>
                  <a:cubicBezTo>
                    <a:pt x="524" y="312"/>
                    <a:pt x="520" y="287"/>
                    <a:pt x="512" y="264"/>
                  </a:cubicBezTo>
                  <a:cubicBezTo>
                    <a:pt x="506" y="246"/>
                    <a:pt x="480" y="216"/>
                    <a:pt x="480" y="216"/>
                  </a:cubicBezTo>
                  <a:cubicBezTo>
                    <a:pt x="458" y="107"/>
                    <a:pt x="492" y="226"/>
                    <a:pt x="448" y="160"/>
                  </a:cubicBezTo>
                  <a:cubicBezTo>
                    <a:pt x="442" y="151"/>
                    <a:pt x="446" y="137"/>
                    <a:pt x="440" y="128"/>
                  </a:cubicBezTo>
                  <a:cubicBezTo>
                    <a:pt x="429" y="112"/>
                    <a:pt x="378" y="81"/>
                    <a:pt x="360" y="72"/>
                  </a:cubicBezTo>
                  <a:cubicBezTo>
                    <a:pt x="341" y="129"/>
                    <a:pt x="320" y="223"/>
                    <a:pt x="360" y="272"/>
                  </a:cubicBezTo>
                  <a:cubicBezTo>
                    <a:pt x="417" y="344"/>
                    <a:pt x="500" y="388"/>
                    <a:pt x="584" y="416"/>
                  </a:cubicBezTo>
                  <a:cubicBezTo>
                    <a:pt x="538" y="370"/>
                    <a:pt x="480" y="331"/>
                    <a:pt x="416" y="320"/>
                  </a:cubicBezTo>
                  <a:cubicBezTo>
                    <a:pt x="395" y="323"/>
                    <a:pt x="373" y="322"/>
                    <a:pt x="352" y="328"/>
                  </a:cubicBezTo>
                  <a:cubicBezTo>
                    <a:pt x="331" y="334"/>
                    <a:pt x="283" y="393"/>
                    <a:pt x="264" y="408"/>
                  </a:cubicBezTo>
                  <a:cubicBezTo>
                    <a:pt x="251" y="459"/>
                    <a:pt x="234" y="462"/>
                    <a:pt x="224" y="520"/>
                  </a:cubicBezTo>
                  <a:cubicBezTo>
                    <a:pt x="234" y="640"/>
                    <a:pt x="203" y="597"/>
                    <a:pt x="264" y="632"/>
                  </a:cubicBezTo>
                  <a:cubicBezTo>
                    <a:pt x="272" y="637"/>
                    <a:pt x="279" y="645"/>
                    <a:pt x="288" y="648"/>
                  </a:cubicBezTo>
                  <a:cubicBezTo>
                    <a:pt x="309" y="654"/>
                    <a:pt x="331" y="653"/>
                    <a:pt x="352" y="656"/>
                  </a:cubicBezTo>
                  <a:cubicBezTo>
                    <a:pt x="384" y="661"/>
                    <a:pt x="448" y="672"/>
                    <a:pt x="448" y="672"/>
                  </a:cubicBezTo>
                  <a:cubicBezTo>
                    <a:pt x="516" y="665"/>
                    <a:pt x="534" y="675"/>
                    <a:pt x="568" y="624"/>
                  </a:cubicBezTo>
                  <a:cubicBezTo>
                    <a:pt x="563" y="603"/>
                    <a:pt x="562" y="583"/>
                    <a:pt x="544" y="568"/>
                  </a:cubicBezTo>
                  <a:cubicBezTo>
                    <a:pt x="530" y="555"/>
                    <a:pt x="496" y="536"/>
                    <a:pt x="496" y="536"/>
                  </a:cubicBezTo>
                  <a:cubicBezTo>
                    <a:pt x="472" y="539"/>
                    <a:pt x="447" y="536"/>
                    <a:pt x="424" y="544"/>
                  </a:cubicBezTo>
                  <a:cubicBezTo>
                    <a:pt x="397" y="553"/>
                    <a:pt x="387" y="587"/>
                    <a:pt x="368" y="608"/>
                  </a:cubicBezTo>
                  <a:cubicBezTo>
                    <a:pt x="322" y="661"/>
                    <a:pt x="282" y="718"/>
                    <a:pt x="232" y="768"/>
                  </a:cubicBezTo>
                  <a:cubicBezTo>
                    <a:pt x="222" y="797"/>
                    <a:pt x="218" y="827"/>
                    <a:pt x="208" y="856"/>
                  </a:cubicBezTo>
                  <a:cubicBezTo>
                    <a:pt x="216" y="883"/>
                    <a:pt x="215" y="914"/>
                    <a:pt x="232" y="936"/>
                  </a:cubicBezTo>
                  <a:cubicBezTo>
                    <a:pt x="238" y="944"/>
                    <a:pt x="249" y="945"/>
                    <a:pt x="256" y="952"/>
                  </a:cubicBezTo>
                  <a:cubicBezTo>
                    <a:pt x="265" y="961"/>
                    <a:pt x="270" y="975"/>
                    <a:pt x="280" y="984"/>
                  </a:cubicBezTo>
                  <a:cubicBezTo>
                    <a:pt x="300" y="1000"/>
                    <a:pt x="344" y="1010"/>
                    <a:pt x="368" y="1016"/>
                  </a:cubicBezTo>
                  <a:cubicBezTo>
                    <a:pt x="402" y="1005"/>
                    <a:pt x="441" y="996"/>
                    <a:pt x="472" y="976"/>
                  </a:cubicBezTo>
                  <a:cubicBezTo>
                    <a:pt x="521" y="945"/>
                    <a:pt x="550" y="907"/>
                    <a:pt x="608" y="888"/>
                  </a:cubicBezTo>
                  <a:cubicBezTo>
                    <a:pt x="624" y="893"/>
                    <a:pt x="642" y="895"/>
                    <a:pt x="656" y="904"/>
                  </a:cubicBezTo>
                  <a:cubicBezTo>
                    <a:pt x="675" y="917"/>
                    <a:pt x="704" y="952"/>
                    <a:pt x="704" y="952"/>
                  </a:cubicBezTo>
                  <a:cubicBezTo>
                    <a:pt x="718" y="994"/>
                    <a:pt x="756" y="1023"/>
                    <a:pt x="776" y="1064"/>
                  </a:cubicBezTo>
                  <a:cubicBezTo>
                    <a:pt x="719" y="1102"/>
                    <a:pt x="656" y="1027"/>
                    <a:pt x="608" y="992"/>
                  </a:cubicBezTo>
                  <a:cubicBezTo>
                    <a:pt x="493" y="909"/>
                    <a:pt x="361" y="853"/>
                    <a:pt x="248" y="768"/>
                  </a:cubicBezTo>
                  <a:cubicBezTo>
                    <a:pt x="206" y="684"/>
                    <a:pt x="214" y="661"/>
                    <a:pt x="256" y="576"/>
                  </a:cubicBezTo>
                  <a:cubicBezTo>
                    <a:pt x="257" y="572"/>
                    <a:pt x="268" y="512"/>
                    <a:pt x="272" y="504"/>
                  </a:cubicBezTo>
                  <a:cubicBezTo>
                    <a:pt x="334" y="379"/>
                    <a:pt x="298" y="482"/>
                    <a:pt x="320" y="416"/>
                  </a:cubicBezTo>
                  <a:cubicBezTo>
                    <a:pt x="304" y="350"/>
                    <a:pt x="272" y="371"/>
                    <a:pt x="216" y="352"/>
                  </a:cubicBezTo>
                  <a:cubicBezTo>
                    <a:pt x="171" y="357"/>
                    <a:pt x="125" y="359"/>
                    <a:pt x="80" y="368"/>
                  </a:cubicBezTo>
                  <a:cubicBezTo>
                    <a:pt x="34" y="377"/>
                    <a:pt x="12" y="468"/>
                    <a:pt x="0" y="504"/>
                  </a:cubicBezTo>
                  <a:cubicBezTo>
                    <a:pt x="3" y="536"/>
                    <a:pt x="0" y="569"/>
                    <a:pt x="8" y="600"/>
                  </a:cubicBezTo>
                  <a:cubicBezTo>
                    <a:pt x="21" y="650"/>
                    <a:pt x="145" y="666"/>
                    <a:pt x="184" y="672"/>
                  </a:cubicBezTo>
                  <a:cubicBezTo>
                    <a:pt x="577" y="660"/>
                    <a:pt x="357" y="689"/>
                    <a:pt x="504" y="640"/>
                  </a:cubicBezTo>
                  <a:cubicBezTo>
                    <a:pt x="534" y="610"/>
                    <a:pt x="555" y="581"/>
                    <a:pt x="520" y="536"/>
                  </a:cubicBezTo>
                  <a:cubicBezTo>
                    <a:pt x="504" y="515"/>
                    <a:pt x="456" y="488"/>
                    <a:pt x="456" y="488"/>
                  </a:cubicBezTo>
                  <a:cubicBezTo>
                    <a:pt x="427" y="491"/>
                    <a:pt x="396" y="488"/>
                    <a:pt x="368" y="496"/>
                  </a:cubicBezTo>
                  <a:cubicBezTo>
                    <a:pt x="341" y="503"/>
                    <a:pt x="304" y="576"/>
                    <a:pt x="288" y="600"/>
                  </a:cubicBezTo>
                  <a:cubicBezTo>
                    <a:pt x="283" y="627"/>
                    <a:pt x="277" y="653"/>
                    <a:pt x="272" y="680"/>
                  </a:cubicBezTo>
                  <a:cubicBezTo>
                    <a:pt x="269" y="693"/>
                    <a:pt x="276" y="707"/>
                    <a:pt x="280" y="720"/>
                  </a:cubicBezTo>
                  <a:cubicBezTo>
                    <a:pt x="306" y="798"/>
                    <a:pt x="372" y="817"/>
                    <a:pt x="440" y="840"/>
                  </a:cubicBezTo>
                  <a:cubicBezTo>
                    <a:pt x="633" y="831"/>
                    <a:pt x="589" y="853"/>
                    <a:pt x="704" y="776"/>
                  </a:cubicBezTo>
                  <a:cubicBezTo>
                    <a:pt x="714" y="746"/>
                    <a:pt x="728" y="712"/>
                    <a:pt x="728" y="680"/>
                  </a:cubicBezTo>
                  <a:cubicBezTo>
                    <a:pt x="728" y="624"/>
                    <a:pt x="649" y="602"/>
                    <a:pt x="608" y="592"/>
                  </a:cubicBezTo>
                  <a:cubicBezTo>
                    <a:pt x="574" y="615"/>
                    <a:pt x="567" y="642"/>
                    <a:pt x="552" y="680"/>
                  </a:cubicBezTo>
                  <a:cubicBezTo>
                    <a:pt x="547" y="710"/>
                    <a:pt x="536" y="746"/>
                    <a:pt x="552" y="776"/>
                  </a:cubicBezTo>
                  <a:cubicBezTo>
                    <a:pt x="558" y="788"/>
                    <a:pt x="575" y="791"/>
                    <a:pt x="584" y="800"/>
                  </a:cubicBezTo>
                  <a:cubicBezTo>
                    <a:pt x="591" y="807"/>
                    <a:pt x="593" y="818"/>
                    <a:pt x="600" y="824"/>
                  </a:cubicBezTo>
                  <a:cubicBezTo>
                    <a:pt x="645" y="862"/>
                    <a:pt x="705" y="874"/>
                    <a:pt x="760" y="888"/>
                  </a:cubicBezTo>
                  <a:cubicBezTo>
                    <a:pt x="915" y="880"/>
                    <a:pt x="944" y="903"/>
                    <a:pt x="1008" y="776"/>
                  </a:cubicBezTo>
                  <a:cubicBezTo>
                    <a:pt x="1006" y="744"/>
                    <a:pt x="1008" y="662"/>
                    <a:pt x="984" y="624"/>
                  </a:cubicBezTo>
                  <a:cubicBezTo>
                    <a:pt x="937" y="549"/>
                    <a:pt x="860" y="485"/>
                    <a:pt x="792" y="432"/>
                  </a:cubicBezTo>
                  <a:cubicBezTo>
                    <a:pt x="773" y="417"/>
                    <a:pt x="744" y="422"/>
                    <a:pt x="720" y="416"/>
                  </a:cubicBezTo>
                  <a:cubicBezTo>
                    <a:pt x="664" y="427"/>
                    <a:pt x="678" y="434"/>
                    <a:pt x="640" y="472"/>
                  </a:cubicBezTo>
                  <a:cubicBezTo>
                    <a:pt x="616" y="545"/>
                    <a:pt x="656" y="431"/>
                    <a:pt x="608" y="528"/>
                  </a:cubicBezTo>
                  <a:cubicBezTo>
                    <a:pt x="593" y="558"/>
                    <a:pt x="584" y="599"/>
                    <a:pt x="576" y="632"/>
                  </a:cubicBezTo>
                  <a:cubicBezTo>
                    <a:pt x="579" y="648"/>
                    <a:pt x="571" y="671"/>
                    <a:pt x="584" y="680"/>
                  </a:cubicBezTo>
                  <a:cubicBezTo>
                    <a:pt x="597" y="689"/>
                    <a:pt x="617" y="677"/>
                    <a:pt x="632" y="672"/>
                  </a:cubicBezTo>
                  <a:cubicBezTo>
                    <a:pt x="680" y="656"/>
                    <a:pt x="714" y="600"/>
                    <a:pt x="744" y="560"/>
                  </a:cubicBezTo>
                  <a:cubicBezTo>
                    <a:pt x="754" y="511"/>
                    <a:pt x="759" y="507"/>
                    <a:pt x="744" y="448"/>
                  </a:cubicBezTo>
                  <a:cubicBezTo>
                    <a:pt x="726" y="375"/>
                    <a:pt x="613" y="348"/>
                    <a:pt x="552" y="328"/>
                  </a:cubicBezTo>
                  <a:cubicBezTo>
                    <a:pt x="460" y="336"/>
                    <a:pt x="434" y="334"/>
                    <a:pt x="384" y="408"/>
                  </a:cubicBezTo>
                  <a:cubicBezTo>
                    <a:pt x="372" y="466"/>
                    <a:pt x="364" y="570"/>
                    <a:pt x="416" y="616"/>
                  </a:cubicBezTo>
                  <a:cubicBezTo>
                    <a:pt x="430" y="629"/>
                    <a:pt x="447" y="639"/>
                    <a:pt x="464" y="648"/>
                  </a:cubicBezTo>
                  <a:cubicBezTo>
                    <a:pt x="479" y="656"/>
                    <a:pt x="512" y="664"/>
                    <a:pt x="512" y="664"/>
                  </a:cubicBezTo>
                  <a:cubicBezTo>
                    <a:pt x="555" y="642"/>
                    <a:pt x="558" y="620"/>
                    <a:pt x="576" y="576"/>
                  </a:cubicBezTo>
                  <a:cubicBezTo>
                    <a:pt x="579" y="560"/>
                    <a:pt x="587" y="506"/>
                    <a:pt x="592" y="488"/>
                  </a:cubicBezTo>
                  <a:cubicBezTo>
                    <a:pt x="596" y="472"/>
                    <a:pt x="608" y="440"/>
                    <a:pt x="608" y="440"/>
                  </a:cubicBezTo>
                  <a:cubicBezTo>
                    <a:pt x="618" y="328"/>
                    <a:pt x="601" y="332"/>
                    <a:pt x="688" y="384"/>
                  </a:cubicBezTo>
                  <a:cubicBezTo>
                    <a:pt x="715" y="425"/>
                    <a:pt x="716" y="446"/>
                    <a:pt x="688" y="488"/>
                  </a:cubicBezTo>
                  <a:cubicBezTo>
                    <a:pt x="672" y="486"/>
                    <a:pt x="604" y="492"/>
                    <a:pt x="584" y="464"/>
                  </a:cubicBezTo>
                  <a:cubicBezTo>
                    <a:pt x="570" y="444"/>
                    <a:pt x="552" y="400"/>
                    <a:pt x="552" y="400"/>
                  </a:cubicBezTo>
                  <a:cubicBezTo>
                    <a:pt x="566" y="332"/>
                    <a:pt x="578" y="334"/>
                    <a:pt x="624" y="288"/>
                  </a:cubicBezTo>
                  <a:cubicBezTo>
                    <a:pt x="659" y="253"/>
                    <a:pt x="685" y="211"/>
                    <a:pt x="728" y="184"/>
                  </a:cubicBezTo>
                  <a:cubicBezTo>
                    <a:pt x="735" y="180"/>
                    <a:pt x="744" y="180"/>
                    <a:pt x="752" y="176"/>
                  </a:cubicBezTo>
                  <a:cubicBezTo>
                    <a:pt x="761" y="172"/>
                    <a:pt x="768" y="165"/>
                    <a:pt x="776" y="160"/>
                  </a:cubicBezTo>
                  <a:cubicBezTo>
                    <a:pt x="797" y="163"/>
                    <a:pt x="820" y="160"/>
                    <a:pt x="840" y="168"/>
                  </a:cubicBezTo>
                  <a:cubicBezTo>
                    <a:pt x="890" y="188"/>
                    <a:pt x="836" y="286"/>
                    <a:pt x="816" y="312"/>
                  </a:cubicBezTo>
                  <a:cubicBezTo>
                    <a:pt x="810" y="331"/>
                    <a:pt x="810" y="348"/>
                    <a:pt x="784" y="352"/>
                  </a:cubicBezTo>
                  <a:cubicBezTo>
                    <a:pt x="776" y="353"/>
                    <a:pt x="768" y="347"/>
                    <a:pt x="760" y="344"/>
                  </a:cubicBezTo>
                  <a:cubicBezTo>
                    <a:pt x="738" y="334"/>
                    <a:pt x="717" y="323"/>
                    <a:pt x="696" y="312"/>
                  </a:cubicBezTo>
                  <a:cubicBezTo>
                    <a:pt x="665" y="297"/>
                    <a:pt x="632" y="291"/>
                    <a:pt x="600" y="280"/>
                  </a:cubicBezTo>
                  <a:cubicBezTo>
                    <a:pt x="521" y="287"/>
                    <a:pt x="499" y="268"/>
                    <a:pt x="456" y="336"/>
                  </a:cubicBezTo>
                  <a:cubicBezTo>
                    <a:pt x="443" y="357"/>
                    <a:pt x="416" y="400"/>
                    <a:pt x="416" y="400"/>
                  </a:cubicBezTo>
                  <a:cubicBezTo>
                    <a:pt x="406" y="441"/>
                    <a:pt x="380" y="458"/>
                    <a:pt x="400" y="504"/>
                  </a:cubicBezTo>
                  <a:cubicBezTo>
                    <a:pt x="405" y="514"/>
                    <a:pt x="424" y="517"/>
                    <a:pt x="424" y="528"/>
                  </a:cubicBezTo>
                  <a:cubicBezTo>
                    <a:pt x="424" y="538"/>
                    <a:pt x="409" y="516"/>
                    <a:pt x="400" y="512"/>
                  </a:cubicBezTo>
                  <a:cubicBezTo>
                    <a:pt x="390" y="508"/>
                    <a:pt x="379" y="507"/>
                    <a:pt x="368" y="504"/>
                  </a:cubicBezTo>
                  <a:cubicBezTo>
                    <a:pt x="293" y="454"/>
                    <a:pt x="350" y="483"/>
                    <a:pt x="280" y="464"/>
                  </a:cubicBezTo>
                  <a:cubicBezTo>
                    <a:pt x="264" y="460"/>
                    <a:pt x="232" y="448"/>
                    <a:pt x="232" y="448"/>
                  </a:cubicBezTo>
                  <a:cubicBezTo>
                    <a:pt x="203" y="451"/>
                    <a:pt x="169" y="440"/>
                    <a:pt x="144" y="456"/>
                  </a:cubicBezTo>
                  <a:cubicBezTo>
                    <a:pt x="132" y="464"/>
                    <a:pt x="153" y="483"/>
                    <a:pt x="160" y="496"/>
                  </a:cubicBezTo>
                  <a:cubicBezTo>
                    <a:pt x="190" y="549"/>
                    <a:pt x="239" y="570"/>
                    <a:pt x="288" y="600"/>
                  </a:cubicBezTo>
                  <a:cubicBezTo>
                    <a:pt x="328" y="595"/>
                    <a:pt x="369" y="594"/>
                    <a:pt x="408" y="584"/>
                  </a:cubicBezTo>
                  <a:cubicBezTo>
                    <a:pt x="451" y="573"/>
                    <a:pt x="464" y="555"/>
                    <a:pt x="496" y="536"/>
                  </a:cubicBezTo>
                  <a:cubicBezTo>
                    <a:pt x="548" y="505"/>
                    <a:pt x="603" y="477"/>
                    <a:pt x="656" y="448"/>
                  </a:cubicBezTo>
                  <a:cubicBezTo>
                    <a:pt x="669" y="441"/>
                    <a:pt x="683" y="438"/>
                    <a:pt x="696" y="432"/>
                  </a:cubicBezTo>
                  <a:cubicBezTo>
                    <a:pt x="717" y="422"/>
                    <a:pt x="731" y="401"/>
                    <a:pt x="752" y="392"/>
                  </a:cubicBezTo>
                  <a:cubicBezTo>
                    <a:pt x="772" y="384"/>
                    <a:pt x="816" y="376"/>
                    <a:pt x="816" y="376"/>
                  </a:cubicBezTo>
                  <a:cubicBezTo>
                    <a:pt x="829" y="381"/>
                    <a:pt x="847" y="381"/>
                    <a:pt x="856" y="392"/>
                  </a:cubicBezTo>
                  <a:cubicBezTo>
                    <a:pt x="867" y="405"/>
                    <a:pt x="867" y="424"/>
                    <a:pt x="872" y="440"/>
                  </a:cubicBezTo>
                  <a:cubicBezTo>
                    <a:pt x="875" y="448"/>
                    <a:pt x="880" y="464"/>
                    <a:pt x="880" y="464"/>
                  </a:cubicBezTo>
                  <a:cubicBezTo>
                    <a:pt x="885" y="509"/>
                    <a:pt x="896" y="542"/>
                    <a:pt x="880" y="584"/>
                  </a:cubicBezTo>
                  <a:cubicBezTo>
                    <a:pt x="854" y="654"/>
                    <a:pt x="756" y="709"/>
                    <a:pt x="688" y="720"/>
                  </a:cubicBezTo>
                  <a:cubicBezTo>
                    <a:pt x="659" y="717"/>
                    <a:pt x="628" y="720"/>
                    <a:pt x="600" y="712"/>
                  </a:cubicBezTo>
                  <a:cubicBezTo>
                    <a:pt x="570" y="704"/>
                    <a:pt x="540" y="654"/>
                    <a:pt x="520" y="632"/>
                  </a:cubicBezTo>
                  <a:cubicBezTo>
                    <a:pt x="489" y="596"/>
                    <a:pt x="450" y="567"/>
                    <a:pt x="424" y="528"/>
                  </a:cubicBezTo>
                  <a:cubicBezTo>
                    <a:pt x="399" y="490"/>
                    <a:pt x="374" y="458"/>
                    <a:pt x="336" y="432"/>
                  </a:cubicBezTo>
                  <a:cubicBezTo>
                    <a:pt x="307" y="435"/>
                    <a:pt x="277" y="433"/>
                    <a:pt x="248" y="440"/>
                  </a:cubicBezTo>
                  <a:cubicBezTo>
                    <a:pt x="199" y="452"/>
                    <a:pt x="169" y="504"/>
                    <a:pt x="120" y="520"/>
                  </a:cubicBezTo>
                  <a:cubicBezTo>
                    <a:pt x="87" y="553"/>
                    <a:pt x="52" y="579"/>
                    <a:pt x="24" y="616"/>
                  </a:cubicBezTo>
                  <a:cubicBezTo>
                    <a:pt x="47" y="686"/>
                    <a:pt x="79" y="717"/>
                    <a:pt x="136" y="760"/>
                  </a:cubicBezTo>
                  <a:cubicBezTo>
                    <a:pt x="179" y="757"/>
                    <a:pt x="222" y="761"/>
                    <a:pt x="264" y="752"/>
                  </a:cubicBezTo>
                  <a:cubicBezTo>
                    <a:pt x="294" y="745"/>
                    <a:pt x="316" y="718"/>
                    <a:pt x="344" y="704"/>
                  </a:cubicBezTo>
                  <a:cubicBezTo>
                    <a:pt x="349" y="693"/>
                    <a:pt x="353" y="682"/>
                    <a:pt x="360" y="672"/>
                  </a:cubicBezTo>
                  <a:cubicBezTo>
                    <a:pt x="367" y="663"/>
                    <a:pt x="378" y="658"/>
                    <a:pt x="384" y="648"/>
                  </a:cubicBezTo>
                  <a:cubicBezTo>
                    <a:pt x="395" y="629"/>
                    <a:pt x="417" y="556"/>
                    <a:pt x="424" y="536"/>
                  </a:cubicBezTo>
                  <a:cubicBezTo>
                    <a:pt x="430" y="518"/>
                    <a:pt x="425" y="492"/>
                    <a:pt x="440" y="480"/>
                  </a:cubicBezTo>
                  <a:cubicBezTo>
                    <a:pt x="449" y="473"/>
                    <a:pt x="461" y="475"/>
                    <a:pt x="472" y="472"/>
                  </a:cubicBezTo>
                  <a:cubicBezTo>
                    <a:pt x="501" y="479"/>
                    <a:pt x="509" y="474"/>
                    <a:pt x="520" y="504"/>
                  </a:cubicBezTo>
                  <a:cubicBezTo>
                    <a:pt x="528" y="525"/>
                    <a:pt x="536" y="568"/>
                    <a:pt x="536" y="568"/>
                  </a:cubicBezTo>
                  <a:cubicBezTo>
                    <a:pt x="525" y="612"/>
                    <a:pt x="512" y="628"/>
                    <a:pt x="472" y="648"/>
                  </a:cubicBezTo>
                  <a:cubicBezTo>
                    <a:pt x="469" y="656"/>
                    <a:pt x="470" y="666"/>
                    <a:pt x="464" y="672"/>
                  </a:cubicBezTo>
                  <a:cubicBezTo>
                    <a:pt x="455" y="681"/>
                    <a:pt x="380" y="707"/>
                    <a:pt x="368" y="712"/>
                  </a:cubicBezTo>
                  <a:cubicBezTo>
                    <a:pt x="339" y="709"/>
                    <a:pt x="309" y="708"/>
                    <a:pt x="280" y="704"/>
                  </a:cubicBezTo>
                  <a:cubicBezTo>
                    <a:pt x="272" y="703"/>
                    <a:pt x="264" y="692"/>
                    <a:pt x="256" y="696"/>
                  </a:cubicBezTo>
                  <a:cubicBezTo>
                    <a:pt x="248" y="700"/>
                    <a:pt x="251" y="712"/>
                    <a:pt x="248" y="720"/>
                  </a:cubicBezTo>
                  <a:cubicBezTo>
                    <a:pt x="329" y="760"/>
                    <a:pt x="293" y="753"/>
                    <a:pt x="424" y="744"/>
                  </a:cubicBezTo>
                  <a:cubicBezTo>
                    <a:pt x="483" y="709"/>
                    <a:pt x="514" y="682"/>
                    <a:pt x="536" y="616"/>
                  </a:cubicBezTo>
                  <a:cubicBezTo>
                    <a:pt x="525" y="510"/>
                    <a:pt x="540" y="518"/>
                    <a:pt x="448" y="472"/>
                  </a:cubicBezTo>
                  <a:cubicBezTo>
                    <a:pt x="389" y="511"/>
                    <a:pt x="384" y="584"/>
                    <a:pt x="368" y="648"/>
                  </a:cubicBezTo>
                  <a:cubicBezTo>
                    <a:pt x="378" y="700"/>
                    <a:pt x="376" y="718"/>
                    <a:pt x="432" y="760"/>
                  </a:cubicBezTo>
                  <a:cubicBezTo>
                    <a:pt x="453" y="776"/>
                    <a:pt x="496" y="808"/>
                    <a:pt x="496" y="808"/>
                  </a:cubicBezTo>
                  <a:cubicBezTo>
                    <a:pt x="582" y="794"/>
                    <a:pt x="611" y="796"/>
                    <a:pt x="656" y="728"/>
                  </a:cubicBezTo>
                  <a:cubicBezTo>
                    <a:pt x="602" y="710"/>
                    <a:pt x="601" y="759"/>
                    <a:pt x="568" y="792"/>
                  </a:cubicBezTo>
                  <a:cubicBezTo>
                    <a:pt x="562" y="809"/>
                    <a:pt x="546" y="822"/>
                    <a:pt x="544" y="840"/>
                  </a:cubicBezTo>
                  <a:cubicBezTo>
                    <a:pt x="537" y="900"/>
                    <a:pt x="616" y="946"/>
                    <a:pt x="656" y="976"/>
                  </a:cubicBezTo>
                  <a:cubicBezTo>
                    <a:pt x="803" y="961"/>
                    <a:pt x="805" y="991"/>
                    <a:pt x="856" y="888"/>
                  </a:cubicBezTo>
                  <a:cubicBezTo>
                    <a:pt x="851" y="835"/>
                    <a:pt x="849" y="781"/>
                    <a:pt x="840" y="728"/>
                  </a:cubicBezTo>
                  <a:cubicBezTo>
                    <a:pt x="836" y="706"/>
                    <a:pt x="811" y="681"/>
                    <a:pt x="800" y="664"/>
                  </a:cubicBezTo>
                  <a:cubicBezTo>
                    <a:pt x="772" y="619"/>
                    <a:pt x="758" y="582"/>
                    <a:pt x="712" y="552"/>
                  </a:cubicBezTo>
                  <a:cubicBezTo>
                    <a:pt x="687" y="515"/>
                    <a:pt x="675" y="509"/>
                    <a:pt x="768" y="536"/>
                  </a:cubicBezTo>
                  <a:cubicBezTo>
                    <a:pt x="802" y="546"/>
                    <a:pt x="835" y="581"/>
                    <a:pt x="864" y="600"/>
                  </a:cubicBezTo>
                  <a:cubicBezTo>
                    <a:pt x="886" y="637"/>
                    <a:pt x="901" y="674"/>
                    <a:pt x="920" y="712"/>
                  </a:cubicBezTo>
                  <a:cubicBezTo>
                    <a:pt x="900" y="794"/>
                    <a:pt x="831" y="749"/>
                    <a:pt x="768" y="728"/>
                  </a:cubicBezTo>
                  <a:cubicBezTo>
                    <a:pt x="740" y="686"/>
                    <a:pt x="695" y="658"/>
                    <a:pt x="664" y="616"/>
                  </a:cubicBezTo>
                  <a:cubicBezTo>
                    <a:pt x="661" y="608"/>
                    <a:pt x="652" y="600"/>
                    <a:pt x="656" y="592"/>
                  </a:cubicBezTo>
                  <a:cubicBezTo>
                    <a:pt x="674" y="556"/>
                    <a:pt x="770" y="549"/>
                    <a:pt x="808" y="544"/>
                  </a:cubicBezTo>
                  <a:cubicBezTo>
                    <a:pt x="653" y="467"/>
                    <a:pt x="493" y="365"/>
                    <a:pt x="320" y="336"/>
                  </a:cubicBezTo>
                  <a:cubicBezTo>
                    <a:pt x="296" y="320"/>
                    <a:pt x="283" y="303"/>
                    <a:pt x="248" y="328"/>
                  </a:cubicBezTo>
                  <a:cubicBezTo>
                    <a:pt x="239" y="334"/>
                    <a:pt x="243" y="350"/>
                    <a:pt x="240" y="360"/>
                  </a:cubicBezTo>
                  <a:cubicBezTo>
                    <a:pt x="223" y="410"/>
                    <a:pt x="217" y="462"/>
                    <a:pt x="200" y="512"/>
                  </a:cubicBezTo>
                  <a:cubicBezTo>
                    <a:pt x="224" y="595"/>
                    <a:pt x="236" y="594"/>
                    <a:pt x="312" y="624"/>
                  </a:cubicBezTo>
                  <a:cubicBezTo>
                    <a:pt x="349" y="621"/>
                    <a:pt x="387" y="623"/>
                    <a:pt x="424" y="616"/>
                  </a:cubicBezTo>
                  <a:cubicBezTo>
                    <a:pt x="496" y="602"/>
                    <a:pt x="551" y="543"/>
                    <a:pt x="624" y="528"/>
                  </a:cubicBezTo>
                  <a:cubicBezTo>
                    <a:pt x="683" y="439"/>
                    <a:pt x="583" y="584"/>
                    <a:pt x="672" y="480"/>
                  </a:cubicBezTo>
                  <a:cubicBezTo>
                    <a:pt x="693" y="456"/>
                    <a:pt x="698" y="413"/>
                    <a:pt x="704" y="384"/>
                  </a:cubicBezTo>
                  <a:cubicBezTo>
                    <a:pt x="704" y="382"/>
                    <a:pt x="695" y="309"/>
                    <a:pt x="688" y="296"/>
                  </a:cubicBezTo>
                  <a:cubicBezTo>
                    <a:pt x="682" y="286"/>
                    <a:pt x="671" y="281"/>
                    <a:pt x="664" y="272"/>
                  </a:cubicBezTo>
                  <a:cubicBezTo>
                    <a:pt x="593" y="187"/>
                    <a:pt x="553" y="159"/>
                    <a:pt x="440" y="136"/>
                  </a:cubicBezTo>
                  <a:cubicBezTo>
                    <a:pt x="382" y="143"/>
                    <a:pt x="362" y="138"/>
                    <a:pt x="344" y="192"/>
                  </a:cubicBezTo>
                  <a:cubicBezTo>
                    <a:pt x="350" y="312"/>
                    <a:pt x="316" y="347"/>
                    <a:pt x="408" y="384"/>
                  </a:cubicBezTo>
                  <a:cubicBezTo>
                    <a:pt x="440" y="379"/>
                    <a:pt x="474" y="380"/>
                    <a:pt x="504" y="368"/>
                  </a:cubicBezTo>
                  <a:cubicBezTo>
                    <a:pt x="512" y="365"/>
                    <a:pt x="512" y="352"/>
                    <a:pt x="512" y="344"/>
                  </a:cubicBezTo>
                  <a:cubicBezTo>
                    <a:pt x="512" y="300"/>
                    <a:pt x="489" y="278"/>
                    <a:pt x="464" y="248"/>
                  </a:cubicBezTo>
                  <a:cubicBezTo>
                    <a:pt x="392" y="162"/>
                    <a:pt x="305" y="128"/>
                    <a:pt x="208" y="80"/>
                  </a:cubicBezTo>
                  <a:cubicBezTo>
                    <a:pt x="211" y="107"/>
                    <a:pt x="211" y="134"/>
                    <a:pt x="216" y="160"/>
                  </a:cubicBezTo>
                  <a:cubicBezTo>
                    <a:pt x="225" y="205"/>
                    <a:pt x="256" y="222"/>
                    <a:pt x="280" y="256"/>
                  </a:cubicBezTo>
                  <a:cubicBezTo>
                    <a:pt x="300" y="284"/>
                    <a:pt x="316" y="316"/>
                    <a:pt x="336" y="344"/>
                  </a:cubicBezTo>
                  <a:cubicBezTo>
                    <a:pt x="374" y="397"/>
                    <a:pt x="427" y="435"/>
                    <a:pt x="472" y="480"/>
                  </a:cubicBezTo>
                  <a:cubicBezTo>
                    <a:pt x="489" y="430"/>
                    <a:pt x="460" y="436"/>
                    <a:pt x="432" y="408"/>
                  </a:cubicBezTo>
                  <a:cubicBezTo>
                    <a:pt x="402" y="378"/>
                    <a:pt x="387" y="350"/>
                    <a:pt x="344" y="336"/>
                  </a:cubicBezTo>
                  <a:cubicBezTo>
                    <a:pt x="339" y="328"/>
                    <a:pt x="337" y="316"/>
                    <a:pt x="328" y="312"/>
                  </a:cubicBezTo>
                  <a:cubicBezTo>
                    <a:pt x="308" y="302"/>
                    <a:pt x="264" y="296"/>
                    <a:pt x="264" y="296"/>
                  </a:cubicBezTo>
                  <a:cubicBezTo>
                    <a:pt x="267" y="320"/>
                    <a:pt x="266" y="345"/>
                    <a:pt x="272" y="368"/>
                  </a:cubicBezTo>
                  <a:cubicBezTo>
                    <a:pt x="286" y="424"/>
                    <a:pt x="347" y="478"/>
                    <a:pt x="384" y="520"/>
                  </a:cubicBezTo>
                  <a:cubicBezTo>
                    <a:pt x="472" y="620"/>
                    <a:pt x="574" y="670"/>
                    <a:pt x="704" y="696"/>
                  </a:cubicBezTo>
                  <a:cubicBezTo>
                    <a:pt x="723" y="693"/>
                    <a:pt x="745" y="699"/>
                    <a:pt x="760" y="688"/>
                  </a:cubicBezTo>
                  <a:cubicBezTo>
                    <a:pt x="792" y="664"/>
                    <a:pt x="755" y="631"/>
                    <a:pt x="744" y="616"/>
                  </a:cubicBezTo>
                  <a:cubicBezTo>
                    <a:pt x="728" y="569"/>
                    <a:pt x="748" y="612"/>
                    <a:pt x="712" y="576"/>
                  </a:cubicBezTo>
                  <a:cubicBezTo>
                    <a:pt x="703" y="567"/>
                    <a:pt x="697" y="553"/>
                    <a:pt x="688" y="544"/>
                  </a:cubicBezTo>
                  <a:cubicBezTo>
                    <a:pt x="665" y="521"/>
                    <a:pt x="629" y="503"/>
                    <a:pt x="600" y="488"/>
                  </a:cubicBezTo>
                  <a:cubicBezTo>
                    <a:pt x="654" y="397"/>
                    <a:pt x="738" y="333"/>
                    <a:pt x="800" y="248"/>
                  </a:cubicBezTo>
                  <a:cubicBezTo>
                    <a:pt x="852" y="176"/>
                    <a:pt x="815" y="226"/>
                    <a:pt x="848" y="168"/>
                  </a:cubicBezTo>
                  <a:cubicBezTo>
                    <a:pt x="853" y="160"/>
                    <a:pt x="868" y="153"/>
                    <a:pt x="864" y="144"/>
                  </a:cubicBezTo>
                  <a:cubicBezTo>
                    <a:pt x="860" y="136"/>
                    <a:pt x="848" y="149"/>
                    <a:pt x="840" y="152"/>
                  </a:cubicBezTo>
                  <a:cubicBezTo>
                    <a:pt x="808" y="206"/>
                    <a:pt x="771" y="245"/>
                    <a:pt x="728" y="288"/>
                  </a:cubicBezTo>
                  <a:cubicBezTo>
                    <a:pt x="698" y="318"/>
                    <a:pt x="683" y="348"/>
                    <a:pt x="648" y="376"/>
                  </a:cubicBezTo>
                  <a:cubicBezTo>
                    <a:pt x="629" y="432"/>
                    <a:pt x="657" y="367"/>
                    <a:pt x="608" y="416"/>
                  </a:cubicBezTo>
                  <a:cubicBezTo>
                    <a:pt x="602" y="422"/>
                    <a:pt x="592" y="439"/>
                    <a:pt x="600" y="440"/>
                  </a:cubicBezTo>
                  <a:cubicBezTo>
                    <a:pt x="638" y="444"/>
                    <a:pt x="757" y="406"/>
                    <a:pt x="800" y="392"/>
                  </a:cubicBezTo>
                  <a:cubicBezTo>
                    <a:pt x="835" y="395"/>
                    <a:pt x="871" y="390"/>
                    <a:pt x="904" y="400"/>
                  </a:cubicBezTo>
                  <a:cubicBezTo>
                    <a:pt x="913" y="403"/>
                    <a:pt x="888" y="411"/>
                    <a:pt x="880" y="416"/>
                  </a:cubicBezTo>
                  <a:cubicBezTo>
                    <a:pt x="861" y="427"/>
                    <a:pt x="843" y="438"/>
                    <a:pt x="824" y="448"/>
                  </a:cubicBezTo>
                  <a:cubicBezTo>
                    <a:pt x="795" y="462"/>
                    <a:pt x="765" y="474"/>
                    <a:pt x="736" y="488"/>
                  </a:cubicBezTo>
                  <a:cubicBezTo>
                    <a:pt x="626" y="543"/>
                    <a:pt x="730" y="506"/>
                    <a:pt x="664" y="528"/>
                  </a:cubicBezTo>
                  <a:cubicBezTo>
                    <a:pt x="634" y="551"/>
                    <a:pt x="607" y="556"/>
                    <a:pt x="576" y="576"/>
                  </a:cubicBezTo>
                  <a:cubicBezTo>
                    <a:pt x="609" y="598"/>
                    <a:pt x="643" y="628"/>
                    <a:pt x="680" y="640"/>
                  </a:cubicBezTo>
                  <a:cubicBezTo>
                    <a:pt x="691" y="648"/>
                    <a:pt x="700" y="657"/>
                    <a:pt x="712" y="664"/>
                  </a:cubicBezTo>
                  <a:cubicBezTo>
                    <a:pt x="719" y="668"/>
                    <a:pt x="740" y="680"/>
                    <a:pt x="736" y="672"/>
                  </a:cubicBezTo>
                  <a:cubicBezTo>
                    <a:pt x="729" y="659"/>
                    <a:pt x="653" y="602"/>
                    <a:pt x="640" y="592"/>
                  </a:cubicBezTo>
                  <a:cubicBezTo>
                    <a:pt x="577" y="543"/>
                    <a:pt x="525" y="473"/>
                    <a:pt x="456" y="432"/>
                  </a:cubicBezTo>
                  <a:cubicBezTo>
                    <a:pt x="428" y="415"/>
                    <a:pt x="347" y="360"/>
                    <a:pt x="336" y="328"/>
                  </a:cubicBezTo>
                  <a:cubicBezTo>
                    <a:pt x="334" y="323"/>
                    <a:pt x="347" y="328"/>
                    <a:pt x="352" y="32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 b="0">
                <a:ea typeface="ＭＳ Ｐゴシック" pitchFamily="-105" charset="-128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214688" y="4143375"/>
              <a:ext cx="571500" cy="2143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624520" y="1775760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dirty="0" smtClean="0"/>
              <a:t>vision</a:t>
            </a:r>
            <a:endParaRPr lang="en-US" sz="5400" dirty="0"/>
          </a:p>
        </p:txBody>
      </p:sp>
      <p:grpSp>
        <p:nvGrpSpPr>
          <p:cNvPr id="4" name="Group 18"/>
          <p:cNvGrpSpPr/>
          <p:nvPr/>
        </p:nvGrpSpPr>
        <p:grpSpPr>
          <a:xfrm>
            <a:off x="3428992" y="1142984"/>
            <a:ext cx="4143404" cy="428628"/>
            <a:chOff x="3286116" y="550141"/>
            <a:chExt cx="4143404" cy="735719"/>
          </a:xfrm>
        </p:grpSpPr>
        <p:sp>
          <p:nvSpPr>
            <p:cNvPr id="15" name="Freeform 14"/>
            <p:cNvSpPr/>
            <p:nvPr/>
          </p:nvSpPr>
          <p:spPr>
            <a:xfrm>
              <a:off x="3286116" y="550141"/>
              <a:ext cx="2095354" cy="728451"/>
            </a:xfrm>
            <a:custGeom>
              <a:avLst/>
              <a:gdLst>
                <a:gd name="connsiteX0" fmla="*/ 44450 w 2857500"/>
                <a:gd name="connsiteY0" fmla="*/ 873125 h 879475"/>
                <a:gd name="connsiteX1" fmla="*/ 273050 w 2857500"/>
                <a:gd name="connsiteY1" fmla="*/ 568325 h 879475"/>
                <a:gd name="connsiteX2" fmla="*/ 673100 w 2857500"/>
                <a:gd name="connsiteY2" fmla="*/ 454025 h 879475"/>
                <a:gd name="connsiteX3" fmla="*/ 2178050 w 2857500"/>
                <a:gd name="connsiteY3" fmla="*/ 492125 h 879475"/>
                <a:gd name="connsiteX4" fmla="*/ 2578100 w 2857500"/>
                <a:gd name="connsiteY4" fmla="*/ 473075 h 879475"/>
                <a:gd name="connsiteX5" fmla="*/ 2844800 w 2857500"/>
                <a:gd name="connsiteY5" fmla="*/ 15875 h 879475"/>
                <a:gd name="connsiteX6" fmla="*/ 2654300 w 2857500"/>
                <a:gd name="connsiteY6" fmla="*/ 568325 h 879475"/>
                <a:gd name="connsiteX7" fmla="*/ 2368550 w 2857500"/>
                <a:gd name="connsiteY7" fmla="*/ 644525 h 879475"/>
                <a:gd name="connsiteX8" fmla="*/ 539750 w 2857500"/>
                <a:gd name="connsiteY8" fmla="*/ 530225 h 879475"/>
                <a:gd name="connsiteX9" fmla="*/ 44450 w 2857500"/>
                <a:gd name="connsiteY9" fmla="*/ 873125 h 879475"/>
                <a:gd name="connsiteX0" fmla="*/ 44450 w 2879725"/>
                <a:gd name="connsiteY0" fmla="*/ 885825 h 892175"/>
                <a:gd name="connsiteX1" fmla="*/ 273050 w 2879725"/>
                <a:gd name="connsiteY1" fmla="*/ 581025 h 892175"/>
                <a:gd name="connsiteX2" fmla="*/ 673100 w 2879725"/>
                <a:gd name="connsiteY2" fmla="*/ 466725 h 892175"/>
                <a:gd name="connsiteX3" fmla="*/ 2178050 w 2879725"/>
                <a:gd name="connsiteY3" fmla="*/ 504825 h 892175"/>
                <a:gd name="connsiteX4" fmla="*/ 2578100 w 2879725"/>
                <a:gd name="connsiteY4" fmla="*/ 485775 h 892175"/>
                <a:gd name="connsiteX5" fmla="*/ 2844800 w 2879725"/>
                <a:gd name="connsiteY5" fmla="*/ 28575 h 892175"/>
                <a:gd name="connsiteX6" fmla="*/ 2368550 w 2879725"/>
                <a:gd name="connsiteY6" fmla="*/ 657225 h 892175"/>
                <a:gd name="connsiteX7" fmla="*/ 539750 w 2879725"/>
                <a:gd name="connsiteY7" fmla="*/ 542925 h 892175"/>
                <a:gd name="connsiteX8" fmla="*/ 44450 w 2879725"/>
                <a:gd name="connsiteY8" fmla="*/ 885825 h 892175"/>
                <a:gd name="connsiteX0" fmla="*/ 44450 w 2859882"/>
                <a:gd name="connsiteY0" fmla="*/ 881326 h 887676"/>
                <a:gd name="connsiteX1" fmla="*/ 273050 w 2859882"/>
                <a:gd name="connsiteY1" fmla="*/ 576526 h 887676"/>
                <a:gd name="connsiteX2" fmla="*/ 673100 w 2859882"/>
                <a:gd name="connsiteY2" fmla="*/ 462226 h 887676"/>
                <a:gd name="connsiteX3" fmla="*/ 2178050 w 2859882"/>
                <a:gd name="connsiteY3" fmla="*/ 500326 h 887676"/>
                <a:gd name="connsiteX4" fmla="*/ 2459040 w 2859882"/>
                <a:gd name="connsiteY4" fmla="*/ 508267 h 887676"/>
                <a:gd name="connsiteX5" fmla="*/ 2844800 w 2859882"/>
                <a:gd name="connsiteY5" fmla="*/ 24076 h 887676"/>
                <a:gd name="connsiteX6" fmla="*/ 2368550 w 2859882"/>
                <a:gd name="connsiteY6" fmla="*/ 652726 h 887676"/>
                <a:gd name="connsiteX7" fmla="*/ 539750 w 2859882"/>
                <a:gd name="connsiteY7" fmla="*/ 538426 h 887676"/>
                <a:gd name="connsiteX8" fmla="*/ 44450 w 2859882"/>
                <a:gd name="connsiteY8" fmla="*/ 881326 h 887676"/>
                <a:gd name="connsiteX0" fmla="*/ 44450 w 2859882"/>
                <a:gd name="connsiteY0" fmla="*/ 881326 h 887676"/>
                <a:gd name="connsiteX1" fmla="*/ 273050 w 2859882"/>
                <a:gd name="connsiteY1" fmla="*/ 576526 h 887676"/>
                <a:gd name="connsiteX2" fmla="*/ 673100 w 2859882"/>
                <a:gd name="connsiteY2" fmla="*/ 462226 h 887676"/>
                <a:gd name="connsiteX3" fmla="*/ 2046270 w 2859882"/>
                <a:gd name="connsiteY3" fmla="*/ 573467 h 887676"/>
                <a:gd name="connsiteX4" fmla="*/ 2459040 w 2859882"/>
                <a:gd name="connsiteY4" fmla="*/ 508267 h 887676"/>
                <a:gd name="connsiteX5" fmla="*/ 2844800 w 2859882"/>
                <a:gd name="connsiteY5" fmla="*/ 24076 h 887676"/>
                <a:gd name="connsiteX6" fmla="*/ 2368550 w 2859882"/>
                <a:gd name="connsiteY6" fmla="*/ 652726 h 887676"/>
                <a:gd name="connsiteX7" fmla="*/ 539750 w 2859882"/>
                <a:gd name="connsiteY7" fmla="*/ 538426 h 887676"/>
                <a:gd name="connsiteX8" fmla="*/ 44450 w 2859882"/>
                <a:gd name="connsiteY8" fmla="*/ 881326 h 887676"/>
                <a:gd name="connsiteX0" fmla="*/ 44450 w 2728151"/>
                <a:gd name="connsiteY0" fmla="*/ 815548 h 821898"/>
                <a:gd name="connsiteX1" fmla="*/ 273050 w 2728151"/>
                <a:gd name="connsiteY1" fmla="*/ 510748 h 821898"/>
                <a:gd name="connsiteX2" fmla="*/ 673100 w 2728151"/>
                <a:gd name="connsiteY2" fmla="*/ 396448 h 821898"/>
                <a:gd name="connsiteX3" fmla="*/ 2046270 w 2728151"/>
                <a:gd name="connsiteY3" fmla="*/ 507689 h 821898"/>
                <a:gd name="connsiteX4" fmla="*/ 2459040 w 2728151"/>
                <a:gd name="connsiteY4" fmla="*/ 442489 h 821898"/>
                <a:gd name="connsiteX5" fmla="*/ 2697356 w 2728151"/>
                <a:gd name="connsiteY5" fmla="*/ 24076 h 821898"/>
                <a:gd name="connsiteX6" fmla="*/ 2368550 w 2728151"/>
                <a:gd name="connsiteY6" fmla="*/ 586948 h 821898"/>
                <a:gd name="connsiteX7" fmla="*/ 539750 w 2728151"/>
                <a:gd name="connsiteY7" fmla="*/ 472648 h 821898"/>
                <a:gd name="connsiteX8" fmla="*/ 44450 w 2728151"/>
                <a:gd name="connsiteY8" fmla="*/ 815548 h 821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8151" h="821898">
                  <a:moveTo>
                    <a:pt x="44450" y="815548"/>
                  </a:moveTo>
                  <a:cubicBezTo>
                    <a:pt x="0" y="821898"/>
                    <a:pt x="168275" y="580598"/>
                    <a:pt x="273050" y="510748"/>
                  </a:cubicBezTo>
                  <a:cubicBezTo>
                    <a:pt x="377825" y="440898"/>
                    <a:pt x="377563" y="396958"/>
                    <a:pt x="673100" y="396448"/>
                  </a:cubicBezTo>
                  <a:cubicBezTo>
                    <a:pt x="968637" y="395938"/>
                    <a:pt x="1748613" y="500016"/>
                    <a:pt x="2046270" y="507689"/>
                  </a:cubicBezTo>
                  <a:cubicBezTo>
                    <a:pt x="2343927" y="515362"/>
                    <a:pt x="2350526" y="523091"/>
                    <a:pt x="2459040" y="442489"/>
                  </a:cubicBezTo>
                  <a:cubicBezTo>
                    <a:pt x="2567554" y="361887"/>
                    <a:pt x="2712438" y="0"/>
                    <a:pt x="2697356" y="24076"/>
                  </a:cubicBezTo>
                  <a:cubicBezTo>
                    <a:pt x="2682274" y="48152"/>
                    <a:pt x="2728151" y="512186"/>
                    <a:pt x="2368550" y="586948"/>
                  </a:cubicBezTo>
                  <a:cubicBezTo>
                    <a:pt x="2008949" y="661710"/>
                    <a:pt x="920750" y="437723"/>
                    <a:pt x="539750" y="472648"/>
                  </a:cubicBezTo>
                  <a:cubicBezTo>
                    <a:pt x="158750" y="507573"/>
                    <a:pt x="88900" y="809198"/>
                    <a:pt x="44450" y="8155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 flipH="1">
              <a:off x="5334166" y="557409"/>
              <a:ext cx="2095354" cy="728451"/>
            </a:xfrm>
            <a:custGeom>
              <a:avLst/>
              <a:gdLst>
                <a:gd name="connsiteX0" fmla="*/ 44450 w 2857500"/>
                <a:gd name="connsiteY0" fmla="*/ 873125 h 879475"/>
                <a:gd name="connsiteX1" fmla="*/ 273050 w 2857500"/>
                <a:gd name="connsiteY1" fmla="*/ 568325 h 879475"/>
                <a:gd name="connsiteX2" fmla="*/ 673100 w 2857500"/>
                <a:gd name="connsiteY2" fmla="*/ 454025 h 879475"/>
                <a:gd name="connsiteX3" fmla="*/ 2178050 w 2857500"/>
                <a:gd name="connsiteY3" fmla="*/ 492125 h 879475"/>
                <a:gd name="connsiteX4" fmla="*/ 2578100 w 2857500"/>
                <a:gd name="connsiteY4" fmla="*/ 473075 h 879475"/>
                <a:gd name="connsiteX5" fmla="*/ 2844800 w 2857500"/>
                <a:gd name="connsiteY5" fmla="*/ 15875 h 879475"/>
                <a:gd name="connsiteX6" fmla="*/ 2654300 w 2857500"/>
                <a:gd name="connsiteY6" fmla="*/ 568325 h 879475"/>
                <a:gd name="connsiteX7" fmla="*/ 2368550 w 2857500"/>
                <a:gd name="connsiteY7" fmla="*/ 644525 h 879475"/>
                <a:gd name="connsiteX8" fmla="*/ 539750 w 2857500"/>
                <a:gd name="connsiteY8" fmla="*/ 530225 h 879475"/>
                <a:gd name="connsiteX9" fmla="*/ 44450 w 2857500"/>
                <a:gd name="connsiteY9" fmla="*/ 873125 h 879475"/>
                <a:gd name="connsiteX0" fmla="*/ 44450 w 2879725"/>
                <a:gd name="connsiteY0" fmla="*/ 885825 h 892175"/>
                <a:gd name="connsiteX1" fmla="*/ 273050 w 2879725"/>
                <a:gd name="connsiteY1" fmla="*/ 581025 h 892175"/>
                <a:gd name="connsiteX2" fmla="*/ 673100 w 2879725"/>
                <a:gd name="connsiteY2" fmla="*/ 466725 h 892175"/>
                <a:gd name="connsiteX3" fmla="*/ 2178050 w 2879725"/>
                <a:gd name="connsiteY3" fmla="*/ 504825 h 892175"/>
                <a:gd name="connsiteX4" fmla="*/ 2578100 w 2879725"/>
                <a:gd name="connsiteY4" fmla="*/ 485775 h 892175"/>
                <a:gd name="connsiteX5" fmla="*/ 2844800 w 2879725"/>
                <a:gd name="connsiteY5" fmla="*/ 28575 h 892175"/>
                <a:gd name="connsiteX6" fmla="*/ 2368550 w 2879725"/>
                <a:gd name="connsiteY6" fmla="*/ 657225 h 892175"/>
                <a:gd name="connsiteX7" fmla="*/ 539750 w 2879725"/>
                <a:gd name="connsiteY7" fmla="*/ 542925 h 892175"/>
                <a:gd name="connsiteX8" fmla="*/ 44450 w 2879725"/>
                <a:gd name="connsiteY8" fmla="*/ 885825 h 892175"/>
                <a:gd name="connsiteX0" fmla="*/ 44450 w 2859882"/>
                <a:gd name="connsiteY0" fmla="*/ 881326 h 887676"/>
                <a:gd name="connsiteX1" fmla="*/ 273050 w 2859882"/>
                <a:gd name="connsiteY1" fmla="*/ 576526 h 887676"/>
                <a:gd name="connsiteX2" fmla="*/ 673100 w 2859882"/>
                <a:gd name="connsiteY2" fmla="*/ 462226 h 887676"/>
                <a:gd name="connsiteX3" fmla="*/ 2178050 w 2859882"/>
                <a:gd name="connsiteY3" fmla="*/ 500326 h 887676"/>
                <a:gd name="connsiteX4" fmla="*/ 2459040 w 2859882"/>
                <a:gd name="connsiteY4" fmla="*/ 508267 h 887676"/>
                <a:gd name="connsiteX5" fmla="*/ 2844800 w 2859882"/>
                <a:gd name="connsiteY5" fmla="*/ 24076 h 887676"/>
                <a:gd name="connsiteX6" fmla="*/ 2368550 w 2859882"/>
                <a:gd name="connsiteY6" fmla="*/ 652726 h 887676"/>
                <a:gd name="connsiteX7" fmla="*/ 539750 w 2859882"/>
                <a:gd name="connsiteY7" fmla="*/ 538426 h 887676"/>
                <a:gd name="connsiteX8" fmla="*/ 44450 w 2859882"/>
                <a:gd name="connsiteY8" fmla="*/ 881326 h 887676"/>
                <a:gd name="connsiteX0" fmla="*/ 44450 w 2859882"/>
                <a:gd name="connsiteY0" fmla="*/ 881326 h 887676"/>
                <a:gd name="connsiteX1" fmla="*/ 273050 w 2859882"/>
                <a:gd name="connsiteY1" fmla="*/ 576526 h 887676"/>
                <a:gd name="connsiteX2" fmla="*/ 673100 w 2859882"/>
                <a:gd name="connsiteY2" fmla="*/ 462226 h 887676"/>
                <a:gd name="connsiteX3" fmla="*/ 2046270 w 2859882"/>
                <a:gd name="connsiteY3" fmla="*/ 573467 h 887676"/>
                <a:gd name="connsiteX4" fmla="*/ 2459040 w 2859882"/>
                <a:gd name="connsiteY4" fmla="*/ 508267 h 887676"/>
                <a:gd name="connsiteX5" fmla="*/ 2844800 w 2859882"/>
                <a:gd name="connsiteY5" fmla="*/ 24076 h 887676"/>
                <a:gd name="connsiteX6" fmla="*/ 2368550 w 2859882"/>
                <a:gd name="connsiteY6" fmla="*/ 652726 h 887676"/>
                <a:gd name="connsiteX7" fmla="*/ 539750 w 2859882"/>
                <a:gd name="connsiteY7" fmla="*/ 538426 h 887676"/>
                <a:gd name="connsiteX8" fmla="*/ 44450 w 2859882"/>
                <a:gd name="connsiteY8" fmla="*/ 881326 h 887676"/>
                <a:gd name="connsiteX0" fmla="*/ 44450 w 2728151"/>
                <a:gd name="connsiteY0" fmla="*/ 815548 h 821898"/>
                <a:gd name="connsiteX1" fmla="*/ 273050 w 2728151"/>
                <a:gd name="connsiteY1" fmla="*/ 510748 h 821898"/>
                <a:gd name="connsiteX2" fmla="*/ 673100 w 2728151"/>
                <a:gd name="connsiteY2" fmla="*/ 396448 h 821898"/>
                <a:gd name="connsiteX3" fmla="*/ 2046270 w 2728151"/>
                <a:gd name="connsiteY3" fmla="*/ 507689 h 821898"/>
                <a:gd name="connsiteX4" fmla="*/ 2459040 w 2728151"/>
                <a:gd name="connsiteY4" fmla="*/ 442489 h 821898"/>
                <a:gd name="connsiteX5" fmla="*/ 2697356 w 2728151"/>
                <a:gd name="connsiteY5" fmla="*/ 24076 h 821898"/>
                <a:gd name="connsiteX6" fmla="*/ 2368550 w 2728151"/>
                <a:gd name="connsiteY6" fmla="*/ 586948 h 821898"/>
                <a:gd name="connsiteX7" fmla="*/ 539750 w 2728151"/>
                <a:gd name="connsiteY7" fmla="*/ 472648 h 821898"/>
                <a:gd name="connsiteX8" fmla="*/ 44450 w 2728151"/>
                <a:gd name="connsiteY8" fmla="*/ 815548 h 821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8151" h="821898">
                  <a:moveTo>
                    <a:pt x="44450" y="815548"/>
                  </a:moveTo>
                  <a:cubicBezTo>
                    <a:pt x="0" y="821898"/>
                    <a:pt x="168275" y="580598"/>
                    <a:pt x="273050" y="510748"/>
                  </a:cubicBezTo>
                  <a:cubicBezTo>
                    <a:pt x="377825" y="440898"/>
                    <a:pt x="377563" y="396958"/>
                    <a:pt x="673100" y="396448"/>
                  </a:cubicBezTo>
                  <a:cubicBezTo>
                    <a:pt x="968637" y="395938"/>
                    <a:pt x="1748613" y="500016"/>
                    <a:pt x="2046270" y="507689"/>
                  </a:cubicBezTo>
                  <a:cubicBezTo>
                    <a:pt x="2343927" y="515362"/>
                    <a:pt x="2350526" y="523091"/>
                    <a:pt x="2459040" y="442489"/>
                  </a:cubicBezTo>
                  <a:cubicBezTo>
                    <a:pt x="2567554" y="361887"/>
                    <a:pt x="2712438" y="0"/>
                    <a:pt x="2697356" y="24076"/>
                  </a:cubicBezTo>
                  <a:cubicBezTo>
                    <a:pt x="2682274" y="48152"/>
                    <a:pt x="2728151" y="512186"/>
                    <a:pt x="2368550" y="586948"/>
                  </a:cubicBezTo>
                  <a:cubicBezTo>
                    <a:pt x="2008949" y="661710"/>
                    <a:pt x="920750" y="437723"/>
                    <a:pt x="539750" y="472648"/>
                  </a:cubicBezTo>
                  <a:cubicBezTo>
                    <a:pt x="158750" y="507573"/>
                    <a:pt x="88900" y="809198"/>
                    <a:pt x="44450" y="8155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1" name="Straight Connector 20"/>
          <p:cNvCxnSpPr/>
          <p:nvPr/>
        </p:nvCxnSpPr>
        <p:spPr>
          <a:xfrm rot="5400000">
            <a:off x="928661" y="3500438"/>
            <a:ext cx="5000660" cy="0"/>
          </a:xfrm>
          <a:prstGeom prst="line">
            <a:avLst/>
          </a:prstGeom>
          <a:ln w="38100">
            <a:solidFill>
              <a:srgbClr val="0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228396" y="4077072"/>
            <a:ext cx="27266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capability</a:t>
            </a:r>
            <a:endParaRPr lang="en-US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27720" y="2717864"/>
            <a:ext cx="2000264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barriers</a:t>
            </a:r>
            <a:endParaRPr lang="en-US" sz="36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412776"/>
            <a:ext cx="4150804" cy="2088232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AU" sz="2000" b="1" i="1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Exploring Career Futures</a:t>
            </a:r>
          </a:p>
          <a:p>
            <a:r>
              <a:rPr lang="en-AU" sz="24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Engagement &amp; Attainment</a:t>
            </a:r>
          </a:p>
          <a:p>
            <a:r>
              <a:rPr lang="en-AU" sz="24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Aboriginal Education</a:t>
            </a:r>
          </a:p>
          <a:p>
            <a:r>
              <a:rPr lang="en-AU" sz="24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Curriculum &amp; Assessment</a:t>
            </a:r>
          </a:p>
          <a:p>
            <a:endParaRPr lang="en-AU" sz="2400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  <a:p>
            <a:endParaRPr lang="en-AU" sz="2400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4788024" y="1412776"/>
            <a:ext cx="4032448" cy="2062103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en-AU" b="1" i="1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Planning Transition Pathways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n-AU" sz="24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Engagement &amp; Attainment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n-AU" sz="24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Aboriginal Education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n-AU" sz="24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Curriculum &amp; Assessment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endParaRPr lang="en-AU" b="1" dirty="0" smtClean="0">
              <a:solidFill>
                <a:srgbClr val="000099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88024" y="4005064"/>
            <a:ext cx="4068452" cy="233910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en-AU" sz="1600" b="1" i="1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Strengthening Student Outcomes through Vocational learning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n-AU" sz="24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Engagement &amp; Attainment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n-AU" sz="24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Literacy &amp; Numeracy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n-AU" sz="24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Curriculum &amp; Assessment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endParaRPr lang="en-AU" sz="2200" b="1" dirty="0" smtClean="0">
              <a:solidFill>
                <a:srgbClr val="000099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4005064"/>
            <a:ext cx="4068452" cy="169277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AU" sz="2000" b="1" i="1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Building Networks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AU" sz="24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Engagement &amp; Attainment</a:t>
            </a:r>
          </a:p>
          <a:p>
            <a:pPr>
              <a:buFont typeface="Arial" pitchFamily="34" charset="0"/>
              <a:buChar char="•"/>
            </a:pPr>
            <a:r>
              <a:rPr lang="en-AU" sz="24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 Aboriginal Education</a:t>
            </a:r>
          </a:p>
          <a:p>
            <a:pPr>
              <a:buFont typeface="Arial" pitchFamily="34" charset="0"/>
              <a:buChar char="•"/>
            </a:pPr>
            <a:endParaRPr lang="en-AU" b="1" dirty="0" smtClean="0">
              <a:solidFill>
                <a:srgbClr val="000099"/>
              </a:solidFill>
              <a:latin typeface="Verdana" pitchFamily="34" charset="0"/>
              <a:cs typeface="Times New Roman" pitchFamily="18" charset="0"/>
            </a:endParaRPr>
          </a:p>
          <a:p>
            <a:endParaRPr lang="en-AU" dirty="0" smtClean="0">
              <a:solidFill>
                <a:srgbClr val="000099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620688"/>
            <a:ext cx="7740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 smtClean="0">
                <a:latin typeface="Verdana" pitchFamily="34" charset="0"/>
              </a:rPr>
              <a:t>Making Connections</a:t>
            </a:r>
            <a:endParaRPr lang="en-AU" sz="3200" b="1" dirty="0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A9F4D-DA11-420C-91EB-AE8DC0580E18}" type="slidenum">
              <a:rPr lang="en-AU"/>
              <a:pPr/>
              <a:t>14</a:t>
            </a:fld>
            <a:endParaRPr lang="en-AU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Career Search elements</a:t>
            </a:r>
            <a:endParaRPr lang="en-AU" sz="4000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AU" sz="3200" dirty="0"/>
              <a:t>Project based learning</a:t>
            </a:r>
          </a:p>
          <a:p>
            <a:pPr>
              <a:lnSpc>
                <a:spcPct val="90000"/>
              </a:lnSpc>
            </a:pPr>
            <a:r>
              <a:rPr lang="en-AU" sz="3200" dirty="0"/>
              <a:t>Curriculum based – BOS Work Education+</a:t>
            </a:r>
          </a:p>
          <a:p>
            <a:pPr>
              <a:lnSpc>
                <a:spcPct val="90000"/>
              </a:lnSpc>
            </a:pPr>
            <a:r>
              <a:rPr lang="en-AU" sz="3200" dirty="0"/>
              <a:t>Investigating career options</a:t>
            </a:r>
          </a:p>
          <a:p>
            <a:pPr>
              <a:lnSpc>
                <a:spcPct val="90000"/>
              </a:lnSpc>
            </a:pPr>
            <a:r>
              <a:rPr lang="en-AU" sz="3200" dirty="0"/>
              <a:t>Young person led &amp; directed</a:t>
            </a:r>
          </a:p>
          <a:p>
            <a:pPr>
              <a:lnSpc>
                <a:spcPct val="90000"/>
              </a:lnSpc>
            </a:pPr>
            <a:r>
              <a:rPr lang="en-AU" sz="3200" dirty="0"/>
              <a:t>Teacher in facilitator role</a:t>
            </a:r>
          </a:p>
          <a:p>
            <a:pPr>
              <a:lnSpc>
                <a:spcPct val="90000"/>
              </a:lnSpc>
            </a:pPr>
            <a:r>
              <a:rPr lang="en-AU" sz="3200" dirty="0"/>
              <a:t>Working in teams</a:t>
            </a:r>
          </a:p>
          <a:p>
            <a:pPr>
              <a:lnSpc>
                <a:spcPct val="90000"/>
              </a:lnSpc>
            </a:pPr>
            <a:r>
              <a:rPr lang="en-AU" sz="3200" dirty="0" smtClean="0"/>
              <a:t>TLC &amp; CIR </a:t>
            </a:r>
            <a:r>
              <a:rPr lang="en-AU" sz="3200" dirty="0"/>
              <a:t>skills</a:t>
            </a:r>
          </a:p>
          <a:p>
            <a:pPr>
              <a:lnSpc>
                <a:spcPct val="90000"/>
              </a:lnSpc>
            </a:pPr>
            <a:r>
              <a:rPr lang="en-AU" sz="3200" dirty="0"/>
              <a:t>Engaging with the community</a:t>
            </a:r>
          </a:p>
          <a:p>
            <a:pPr>
              <a:lnSpc>
                <a:spcPct val="90000"/>
              </a:lnSpc>
            </a:pPr>
            <a:r>
              <a:rPr lang="en-AU" sz="3200" dirty="0"/>
              <a:t>Presenting findings to peers, parents and other adults</a:t>
            </a:r>
          </a:p>
          <a:p>
            <a:pPr>
              <a:lnSpc>
                <a:spcPct val="90000"/>
              </a:lnSpc>
            </a:pPr>
            <a:r>
              <a:rPr lang="en-AU" sz="3200" dirty="0"/>
              <a:t>Skills for life</a:t>
            </a:r>
          </a:p>
          <a:p>
            <a:pPr>
              <a:lnSpc>
                <a:spcPct val="90000"/>
              </a:lnSpc>
            </a:pPr>
            <a:endParaRPr lang="en-AU" sz="2100" dirty="0"/>
          </a:p>
          <a:p>
            <a:pPr>
              <a:lnSpc>
                <a:spcPct val="90000"/>
              </a:lnSpc>
            </a:pPr>
            <a:endParaRPr lang="en-AU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/>
          <a:lstStyle/>
          <a:p>
            <a:r>
              <a:rPr lang="en-AU" dirty="0" smtClean="0"/>
              <a:t>Benefits for Students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AU" dirty="0" smtClean="0"/>
              <a:t>Focuses on </a:t>
            </a:r>
          </a:p>
          <a:p>
            <a:r>
              <a:rPr lang="en-AU" dirty="0" smtClean="0"/>
              <a:t>Teamwork, </a:t>
            </a:r>
          </a:p>
          <a:p>
            <a:r>
              <a:rPr lang="en-AU" dirty="0" smtClean="0"/>
              <a:t>Leadership and </a:t>
            </a:r>
          </a:p>
          <a:p>
            <a:r>
              <a:rPr lang="en-AU" dirty="0" smtClean="0"/>
              <a:t>Communication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Develops in Students:</a:t>
            </a:r>
          </a:p>
          <a:p>
            <a:r>
              <a:rPr lang="en-AU" dirty="0" smtClean="0"/>
              <a:t>Problem-solving</a:t>
            </a:r>
          </a:p>
          <a:p>
            <a:r>
              <a:rPr lang="en-AU" dirty="0" smtClean="0"/>
              <a:t>Research skills</a:t>
            </a:r>
          </a:p>
          <a:p>
            <a:r>
              <a:rPr lang="en-AU" dirty="0" smtClean="0"/>
              <a:t>Career Exploration</a:t>
            </a:r>
          </a:p>
          <a:p>
            <a:r>
              <a:rPr lang="en-AU" dirty="0" smtClean="0"/>
              <a:t>Confidence</a:t>
            </a:r>
          </a:p>
          <a:p>
            <a:r>
              <a:rPr lang="en-AU" dirty="0" smtClean="0"/>
              <a:t>Initiative </a:t>
            </a:r>
          </a:p>
          <a:p>
            <a:r>
              <a:rPr lang="en-AU" dirty="0" smtClean="0"/>
              <a:t>responsibility</a:t>
            </a:r>
          </a:p>
          <a:p>
            <a:endParaRPr lang="en-AU" dirty="0"/>
          </a:p>
        </p:txBody>
      </p:sp>
      <p:pic>
        <p:nvPicPr>
          <p:cNvPr id="4" name="ecx_x005f_x0000_i1041" descr="cid:64AAF7C0FB6F45B18AC502E1026974B6@EllenPC">
            <a:hlinkClick r:id="rId2"/>
          </p:cNvPr>
          <p:cNvPicPr/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644008" y="1700808"/>
            <a:ext cx="410761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ocuments and Settings\hkemp2\Local Settings\Temporary Internet Files\Content.IE5\SXN35KUF\MC900229379[1].wm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664" y="560655"/>
            <a:ext cx="5832648" cy="5771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r>
              <a:rPr lang="en-AU" dirty="0" smtClean="0"/>
              <a:t>External Evaluative Processes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r>
              <a:rPr lang="en-AU" dirty="0" smtClean="0"/>
              <a:t>WSR embraced Career Search from the trial period.</a:t>
            </a:r>
          </a:p>
          <a:p>
            <a:r>
              <a:rPr lang="en-AU" dirty="0" smtClean="0"/>
              <a:t>Only NSW Region actively pursuing career search.</a:t>
            </a:r>
          </a:p>
          <a:p>
            <a:r>
              <a:rPr lang="en-AU" dirty="0" smtClean="0"/>
              <a:t>Engagement of parents</a:t>
            </a:r>
          </a:p>
          <a:p>
            <a:r>
              <a:rPr lang="en-AU" dirty="0" smtClean="0"/>
              <a:t>The value of scaffolding</a:t>
            </a:r>
          </a:p>
          <a:p>
            <a:endParaRPr lang="en-AU" dirty="0" smtClean="0"/>
          </a:p>
          <a:p>
            <a:pPr marL="109728" indent="0" algn="ctr">
              <a:buNone/>
            </a:pPr>
            <a:r>
              <a:rPr lang="en-AU" sz="3200" i="1" dirty="0" smtClean="0">
                <a:solidFill>
                  <a:srgbClr val="FF6600"/>
                </a:solidFill>
              </a:rPr>
              <a:t>Career Search is most effective when it is seen as an integral component of a teaching program NOT an add-on</a:t>
            </a:r>
            <a:r>
              <a:rPr lang="en-AU" dirty="0" smtClean="0">
                <a:solidFill>
                  <a:srgbClr val="FF6600"/>
                </a:solidFill>
              </a:rPr>
              <a:t>! </a:t>
            </a:r>
            <a:endParaRPr lang="en-AU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1681198" y="1340768"/>
            <a:ext cx="4105248" cy="3374116"/>
            <a:chOff x="285720" y="488254"/>
            <a:chExt cx="4105248" cy="3374116"/>
          </a:xfrm>
          <a:noFill/>
        </p:grpSpPr>
        <p:sp>
          <p:nvSpPr>
            <p:cNvPr id="21" name="Freeform 20"/>
            <p:cNvSpPr/>
            <p:nvPr/>
          </p:nvSpPr>
          <p:spPr>
            <a:xfrm>
              <a:off x="285720" y="500042"/>
              <a:ext cx="4105248" cy="336232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50">
                  <a:moveTo>
                    <a:pt x="800100" y="4667250"/>
                  </a:moveTo>
                  <a:lnTo>
                    <a:pt x="1276350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1714500" y="3810000"/>
                  </a:lnTo>
                  <a:lnTo>
                    <a:pt x="800100" y="4667250"/>
                  </a:lnTo>
                  <a:close/>
                </a:path>
              </a:pathLst>
            </a:custGeom>
            <a:grpFill/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96202" y="488254"/>
              <a:ext cx="4088090" cy="249299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AU" sz="7200" i="1" dirty="0" smtClean="0"/>
                <a:t>Why?</a:t>
              </a:r>
              <a:r>
                <a:rPr lang="en-US" sz="7200" i="1" dirty="0" smtClean="0"/>
                <a:t> </a:t>
              </a:r>
            </a:p>
            <a:p>
              <a:pPr algn="ctr"/>
              <a:r>
                <a:rPr lang="en-AU" sz="2400" i="1" dirty="0" smtClean="0"/>
                <a:t>What if? How about?</a:t>
              </a:r>
              <a:endParaRPr lang="en-US" sz="2400" i="1" dirty="0" smtClean="0"/>
            </a:p>
            <a:p>
              <a:pPr algn="ctr"/>
              <a:r>
                <a:rPr lang="en-US" sz="2400" i="1" dirty="0" smtClean="0"/>
                <a:t>Why should I bother?</a:t>
              </a:r>
            </a:p>
            <a:p>
              <a:pPr algn="ctr"/>
              <a:endParaRPr lang="en-US" sz="3600" i="1" dirty="0" smtClean="0">
                <a:latin typeface="+mj-lt"/>
              </a:endParaRPr>
            </a:p>
          </p:txBody>
        </p:sp>
      </p:grpSp>
      <p:grpSp>
        <p:nvGrpSpPr>
          <p:cNvPr id="3" name="Group 16"/>
          <p:cNvGrpSpPr/>
          <p:nvPr/>
        </p:nvGrpSpPr>
        <p:grpSpPr>
          <a:xfrm>
            <a:off x="3275856" y="2564904"/>
            <a:ext cx="4153664" cy="3276828"/>
            <a:chOff x="204022" y="3581196"/>
            <a:chExt cx="4153664" cy="3276828"/>
          </a:xfrm>
          <a:noFill/>
        </p:grpSpPr>
        <p:sp>
          <p:nvSpPr>
            <p:cNvPr id="24" name="Freeform 23"/>
            <p:cNvSpPr/>
            <p:nvPr/>
          </p:nvSpPr>
          <p:spPr>
            <a:xfrm flipH="1">
              <a:off x="285716" y="3581196"/>
              <a:ext cx="4071970" cy="327682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1871606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1871606 w 7962900"/>
                <a:gd name="connsiteY7" fmla="*/ 4667250 h 4667250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1714500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2562202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02">
                  <a:moveTo>
                    <a:pt x="2514484" y="4667202"/>
                  </a:moveTo>
                  <a:lnTo>
                    <a:pt x="2562202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2928914" y="3810000"/>
                  </a:lnTo>
                  <a:lnTo>
                    <a:pt x="2514484" y="4667202"/>
                  </a:lnTo>
                  <a:close/>
                </a:path>
              </a:pathLst>
            </a:custGeom>
            <a:grpFill/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04022" y="3646934"/>
              <a:ext cx="3967246" cy="218521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AU" sz="3600" i="1" dirty="0" smtClean="0"/>
                <a:t>Planning!</a:t>
              </a:r>
              <a:endParaRPr lang="en-US" sz="3600" i="1" dirty="0" smtClean="0"/>
            </a:p>
            <a:p>
              <a:pPr algn="ctr"/>
              <a:r>
                <a:rPr lang="en-US" sz="2000" i="1" dirty="0" smtClean="0"/>
                <a:t>What’s the plan? Cost? Benefit? Risk?</a:t>
              </a:r>
              <a:endParaRPr lang="en-AU" sz="2000" i="1" dirty="0" smtClean="0"/>
            </a:p>
            <a:p>
              <a:pPr algn="ctr"/>
              <a:r>
                <a:rPr lang="en-AU" sz="2000" i="1" dirty="0" smtClean="0"/>
                <a:t>Who does what</a:t>
              </a:r>
              <a:r>
                <a:rPr lang="en-US" sz="2000" i="1" dirty="0" smtClean="0"/>
                <a:t>? </a:t>
              </a:r>
            </a:p>
            <a:p>
              <a:pPr algn="ctr"/>
              <a:r>
                <a:rPr lang="en-AU" sz="2000" i="1" dirty="0" smtClean="0"/>
                <a:t>What are the presentation options?</a:t>
              </a:r>
              <a:endParaRPr lang="en-US" sz="2000" i="1" dirty="0" smtClean="0"/>
            </a:p>
          </p:txBody>
        </p:sp>
      </p:grpSp>
      <p:grpSp>
        <p:nvGrpSpPr>
          <p:cNvPr id="4" name="Group 17"/>
          <p:cNvGrpSpPr/>
          <p:nvPr/>
        </p:nvGrpSpPr>
        <p:grpSpPr>
          <a:xfrm>
            <a:off x="2627784" y="2492896"/>
            <a:ext cx="4215981" cy="3302467"/>
            <a:chOff x="4750174" y="3574607"/>
            <a:chExt cx="4215981" cy="3302467"/>
          </a:xfrm>
          <a:noFill/>
        </p:grpSpPr>
        <p:sp>
          <p:nvSpPr>
            <p:cNvPr id="27" name="Freeform 26"/>
            <p:cNvSpPr/>
            <p:nvPr/>
          </p:nvSpPr>
          <p:spPr>
            <a:xfrm flipH="1">
              <a:off x="4750174" y="3574607"/>
              <a:ext cx="4089056" cy="3302467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50">
                  <a:moveTo>
                    <a:pt x="800100" y="4667250"/>
                  </a:moveTo>
                  <a:lnTo>
                    <a:pt x="1276350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1714500" y="3810000"/>
                  </a:lnTo>
                  <a:lnTo>
                    <a:pt x="800100" y="4667250"/>
                  </a:lnTo>
                  <a:close/>
                </a:path>
              </a:pathLst>
            </a:custGeom>
            <a:grpFill/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894190" y="3880122"/>
              <a:ext cx="4071965" cy="187743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sz="3600" i="1" dirty="0" smtClean="0"/>
                <a:t>Starting!</a:t>
              </a:r>
            </a:p>
            <a:p>
              <a:pPr algn="ctr"/>
              <a:r>
                <a:rPr lang="en-US" sz="2000" i="1" dirty="0" smtClean="0"/>
                <a:t>Internet research.</a:t>
              </a:r>
            </a:p>
            <a:p>
              <a:pPr algn="ctr"/>
              <a:r>
                <a:rPr lang="en-US" sz="2000" i="1" dirty="0" smtClean="0"/>
                <a:t>Contact with employers</a:t>
              </a:r>
            </a:p>
            <a:p>
              <a:pPr algn="ctr"/>
              <a:r>
                <a:rPr lang="en-US" sz="2000" i="1" dirty="0" smtClean="0"/>
                <a:t>Building a resource</a:t>
              </a:r>
            </a:p>
            <a:p>
              <a:pPr algn="ctr"/>
              <a:r>
                <a:rPr lang="en-US" sz="2000" i="1" dirty="0" smtClean="0"/>
                <a:t>Presenting the resource</a:t>
              </a:r>
              <a:endParaRPr lang="en-AU" sz="2000" i="1" dirty="0" smtClean="0">
                <a:latin typeface="+mj-lt"/>
              </a:endParaRPr>
            </a:p>
          </p:txBody>
        </p:sp>
      </p:grpSp>
      <p:grpSp>
        <p:nvGrpSpPr>
          <p:cNvPr id="5" name="Group 15"/>
          <p:cNvGrpSpPr/>
          <p:nvPr/>
        </p:nvGrpSpPr>
        <p:grpSpPr>
          <a:xfrm>
            <a:off x="2962264" y="1590662"/>
            <a:ext cx="4143404" cy="3267098"/>
            <a:chOff x="4714876" y="519092"/>
            <a:chExt cx="4143404" cy="3267098"/>
          </a:xfrm>
          <a:noFill/>
        </p:grpSpPr>
        <p:sp>
          <p:nvSpPr>
            <p:cNvPr id="31" name="Rectangle 30"/>
            <p:cNvSpPr/>
            <p:nvPr/>
          </p:nvSpPr>
          <p:spPr>
            <a:xfrm>
              <a:off x="4740436" y="989278"/>
              <a:ext cx="3424464" cy="218521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AU" sz="3600" i="1" dirty="0" smtClean="0"/>
                <a:t>How?</a:t>
              </a:r>
              <a:endParaRPr lang="en-US" sz="3600" i="1" dirty="0" smtClean="0"/>
            </a:p>
            <a:p>
              <a:pPr algn="ctr"/>
              <a:r>
                <a:rPr lang="en-AU" sz="2000" i="1" dirty="0" smtClean="0"/>
                <a:t>Who do I work with? </a:t>
              </a:r>
              <a:endParaRPr lang="en-US" sz="2000" i="1" dirty="0" smtClean="0"/>
            </a:p>
            <a:p>
              <a:pPr algn="ctr"/>
              <a:r>
                <a:rPr lang="en-AU" sz="2000" i="1" dirty="0" smtClean="0"/>
                <a:t>What are the problems?</a:t>
              </a:r>
            </a:p>
            <a:p>
              <a:pPr algn="ctr"/>
              <a:r>
                <a:rPr lang="en-AU" sz="2000" i="1" dirty="0" smtClean="0"/>
                <a:t>What direction do we go in?</a:t>
              </a:r>
            </a:p>
            <a:p>
              <a:pPr algn="ctr"/>
              <a:r>
                <a:rPr lang="en-AU" sz="2000" i="1" dirty="0" smtClean="0"/>
                <a:t>How could we work together?</a:t>
              </a:r>
              <a:endParaRPr lang="en-US" sz="2000" i="1" dirty="0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4714876" y="519092"/>
              <a:ext cx="4143404" cy="326709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1871606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1871606 w 7962900"/>
                <a:gd name="connsiteY7" fmla="*/ 4667250 h 4667250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1714500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2562202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02">
                  <a:moveTo>
                    <a:pt x="2514484" y="4667202"/>
                  </a:moveTo>
                  <a:lnTo>
                    <a:pt x="2562202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2928914" y="3810000"/>
                  </a:lnTo>
                  <a:lnTo>
                    <a:pt x="2514484" y="4667202"/>
                  </a:lnTo>
                  <a:close/>
                </a:path>
              </a:pathLst>
            </a:custGeom>
            <a:grpFill/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0.19358 -0.148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00" y="-74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7 L -0.15157 -0.1175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0" y="-59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44444E-6 L -0.33386 0.138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0" y="69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07407E-6 L 0.28021 0.2196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00" y="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269596" y="455709"/>
            <a:ext cx="4121372" cy="3406661"/>
            <a:chOff x="269596" y="455709"/>
            <a:chExt cx="4121372" cy="3406661"/>
          </a:xfrm>
        </p:grpSpPr>
        <p:sp>
          <p:nvSpPr>
            <p:cNvPr id="52" name="Freeform 51"/>
            <p:cNvSpPr/>
            <p:nvPr/>
          </p:nvSpPr>
          <p:spPr>
            <a:xfrm>
              <a:off x="285720" y="500042"/>
              <a:ext cx="4105248" cy="336232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50">
                  <a:moveTo>
                    <a:pt x="800100" y="4667250"/>
                  </a:moveTo>
                  <a:lnTo>
                    <a:pt x="1276350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1714500" y="3810000"/>
                  </a:lnTo>
                  <a:lnTo>
                    <a:pt x="800100" y="4667250"/>
                  </a:lnTo>
                  <a:close/>
                </a:path>
              </a:pathLst>
            </a:custGeom>
            <a:solidFill>
              <a:srgbClr val="FFFFFF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69596" y="455709"/>
              <a:ext cx="408809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AU" sz="6000" i="1" dirty="0" smtClean="0">
                  <a:latin typeface="+mj-lt"/>
                </a:rPr>
                <a:t>Why?</a:t>
              </a:r>
              <a:r>
                <a:rPr lang="en-US" sz="6000" i="1" dirty="0" smtClean="0">
                  <a:latin typeface="+mj-lt"/>
                </a:rPr>
                <a:t> </a:t>
              </a:r>
            </a:p>
            <a:p>
              <a:pPr algn="ctr"/>
              <a:r>
                <a:rPr lang="en-AU" sz="2800" i="1" dirty="0" smtClean="0">
                  <a:latin typeface="+mj-lt"/>
                </a:rPr>
                <a:t>What if? How about?</a:t>
              </a:r>
              <a:endParaRPr lang="en-US" sz="2800" i="1" dirty="0" smtClean="0">
                <a:latin typeface="+mj-lt"/>
              </a:endParaRPr>
            </a:p>
            <a:p>
              <a:pPr algn="ctr"/>
              <a:r>
                <a:rPr lang="en-US" sz="2800" i="1" dirty="0" smtClean="0">
                  <a:latin typeface="+mj-lt"/>
                </a:rPr>
                <a:t>Why should I bother?</a:t>
              </a:r>
            </a:p>
            <a:p>
              <a:pPr algn="ctr"/>
              <a:endParaRPr lang="en-US" sz="2800" i="1" dirty="0" smtClean="0">
                <a:latin typeface="+mj-lt"/>
              </a:endParaRPr>
            </a:p>
          </p:txBody>
        </p:sp>
      </p:grpSp>
      <p:grpSp>
        <p:nvGrpSpPr>
          <p:cNvPr id="3" name="Group 15"/>
          <p:cNvGrpSpPr/>
          <p:nvPr/>
        </p:nvGrpSpPr>
        <p:grpSpPr>
          <a:xfrm>
            <a:off x="4714876" y="519092"/>
            <a:ext cx="4143404" cy="3267098"/>
            <a:chOff x="4714876" y="519092"/>
            <a:chExt cx="4143404" cy="3267098"/>
          </a:xfrm>
        </p:grpSpPr>
        <p:sp>
          <p:nvSpPr>
            <p:cNvPr id="9" name="Freeform 8"/>
            <p:cNvSpPr/>
            <p:nvPr/>
          </p:nvSpPr>
          <p:spPr>
            <a:xfrm>
              <a:off x="4714876" y="519092"/>
              <a:ext cx="4143404" cy="326709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1871606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1871606 w 7962900"/>
                <a:gd name="connsiteY7" fmla="*/ 4667250 h 4667250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1714500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2562202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02">
                  <a:moveTo>
                    <a:pt x="2514484" y="4667202"/>
                  </a:moveTo>
                  <a:lnTo>
                    <a:pt x="2562202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2928914" y="3810000"/>
                  </a:lnTo>
                  <a:lnTo>
                    <a:pt x="2514484" y="4667202"/>
                  </a:lnTo>
                  <a:close/>
                </a:path>
              </a:pathLst>
            </a:custGeom>
            <a:solidFill>
              <a:srgbClr val="FFFFFF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824414" y="604818"/>
              <a:ext cx="4000528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AU" sz="6000" i="1" dirty="0" smtClean="0">
                  <a:latin typeface="+mj-lt"/>
                </a:rPr>
                <a:t>How?</a:t>
              </a:r>
              <a:endParaRPr lang="en-US" sz="6000" i="1" dirty="0" smtClean="0">
                <a:latin typeface="+mj-lt"/>
              </a:endParaRPr>
            </a:p>
            <a:p>
              <a:pPr algn="ctr"/>
              <a:r>
                <a:rPr lang="en-AU" sz="2000" i="1" dirty="0" smtClean="0">
                  <a:latin typeface="+mj-lt"/>
                </a:rPr>
                <a:t>Who do I work with? </a:t>
              </a:r>
              <a:endParaRPr lang="en-US" sz="2000" i="1" dirty="0" smtClean="0">
                <a:latin typeface="+mj-lt"/>
              </a:endParaRPr>
            </a:p>
            <a:p>
              <a:pPr algn="ctr"/>
              <a:r>
                <a:rPr lang="en-AU" sz="2000" i="1" dirty="0" smtClean="0">
                  <a:latin typeface="+mj-lt"/>
                </a:rPr>
                <a:t>What are the problems?</a:t>
              </a:r>
            </a:p>
            <a:p>
              <a:pPr algn="ctr"/>
              <a:r>
                <a:rPr lang="en-AU" sz="2000" i="1" dirty="0" smtClean="0">
                  <a:latin typeface="+mj-lt"/>
                </a:rPr>
                <a:t>What direction do we go in?</a:t>
              </a:r>
            </a:p>
            <a:p>
              <a:pPr algn="ctr"/>
              <a:r>
                <a:rPr lang="en-AU" sz="2000" i="1" dirty="0" smtClean="0"/>
                <a:t>How could we work together?</a:t>
              </a:r>
              <a:endParaRPr lang="en-US" sz="2000" i="1" dirty="0">
                <a:latin typeface="+mj-lt"/>
              </a:endParaRPr>
            </a:p>
          </p:txBody>
        </p:sp>
      </p:grpSp>
      <p:grpSp>
        <p:nvGrpSpPr>
          <p:cNvPr id="4" name="Group 16"/>
          <p:cNvGrpSpPr/>
          <p:nvPr/>
        </p:nvGrpSpPr>
        <p:grpSpPr>
          <a:xfrm>
            <a:off x="285716" y="3581196"/>
            <a:ext cx="4071970" cy="3276828"/>
            <a:chOff x="285716" y="3581196"/>
            <a:chExt cx="4071970" cy="3276828"/>
          </a:xfrm>
        </p:grpSpPr>
        <p:sp>
          <p:nvSpPr>
            <p:cNvPr id="11" name="Freeform 10"/>
            <p:cNvSpPr/>
            <p:nvPr/>
          </p:nvSpPr>
          <p:spPr>
            <a:xfrm flipH="1">
              <a:off x="285716" y="3581196"/>
              <a:ext cx="4071970" cy="327682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1871606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1871606 w 7962900"/>
                <a:gd name="connsiteY7" fmla="*/ 4667250 h 4667250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1714500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2562202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02">
                  <a:moveTo>
                    <a:pt x="2514484" y="4667202"/>
                  </a:moveTo>
                  <a:lnTo>
                    <a:pt x="2562202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2928914" y="3810000"/>
                  </a:lnTo>
                  <a:lnTo>
                    <a:pt x="2514484" y="4667202"/>
                  </a:lnTo>
                  <a:close/>
                </a:path>
              </a:pathLst>
            </a:custGeom>
            <a:solidFill>
              <a:srgbClr val="FFFFFF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8052" y="3671549"/>
              <a:ext cx="3967246" cy="2554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AU" sz="6000" i="1" dirty="0" smtClean="0">
                  <a:latin typeface="+mj-lt"/>
                </a:rPr>
                <a:t>Planning!</a:t>
              </a:r>
              <a:endParaRPr lang="en-US" sz="6000" i="1" dirty="0" smtClean="0">
                <a:latin typeface="+mj-lt"/>
              </a:endParaRPr>
            </a:p>
            <a:p>
              <a:pPr algn="ctr"/>
              <a:r>
                <a:rPr lang="en-US" sz="2000" i="1" dirty="0" smtClean="0">
                  <a:latin typeface="+mj-lt"/>
                </a:rPr>
                <a:t>What’s the plan? Cost? Benefit? Risk?</a:t>
              </a:r>
              <a:endParaRPr lang="en-AU" sz="2000" i="1" dirty="0" smtClean="0">
                <a:latin typeface="+mj-lt"/>
              </a:endParaRPr>
            </a:p>
            <a:p>
              <a:pPr algn="ctr"/>
              <a:r>
                <a:rPr lang="en-AU" sz="2000" i="1" dirty="0" smtClean="0">
                  <a:latin typeface="+mj-lt"/>
                </a:rPr>
                <a:t>Who does what</a:t>
              </a:r>
              <a:r>
                <a:rPr lang="en-US" sz="2000" i="1" dirty="0" smtClean="0">
                  <a:latin typeface="+mj-lt"/>
                </a:rPr>
                <a:t>? </a:t>
              </a:r>
            </a:p>
            <a:p>
              <a:pPr algn="ctr"/>
              <a:r>
                <a:rPr lang="en-AU" sz="2000" i="1" dirty="0" smtClean="0">
                  <a:latin typeface="+mj-lt"/>
                </a:rPr>
                <a:t>What are the presentation options?</a:t>
              </a:r>
              <a:endParaRPr lang="en-US" sz="2000" i="1" dirty="0" smtClean="0">
                <a:latin typeface="+mj-lt"/>
              </a:endParaRPr>
            </a:p>
          </p:txBody>
        </p:sp>
      </p:grpSp>
      <p:grpSp>
        <p:nvGrpSpPr>
          <p:cNvPr id="5" name="Group 17"/>
          <p:cNvGrpSpPr/>
          <p:nvPr/>
        </p:nvGrpSpPr>
        <p:grpSpPr>
          <a:xfrm>
            <a:off x="4750174" y="3574607"/>
            <a:ext cx="4089056" cy="3302467"/>
            <a:chOff x="4750174" y="3574607"/>
            <a:chExt cx="4089056" cy="3302467"/>
          </a:xfrm>
        </p:grpSpPr>
        <p:sp>
          <p:nvSpPr>
            <p:cNvPr id="13" name="Freeform 12"/>
            <p:cNvSpPr/>
            <p:nvPr/>
          </p:nvSpPr>
          <p:spPr>
            <a:xfrm flipH="1">
              <a:off x="4750174" y="3574607"/>
              <a:ext cx="4089056" cy="3302467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50">
                  <a:moveTo>
                    <a:pt x="800100" y="4667250"/>
                  </a:moveTo>
                  <a:lnTo>
                    <a:pt x="1276350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1714500" y="3810000"/>
                  </a:lnTo>
                  <a:lnTo>
                    <a:pt x="800100" y="4667250"/>
                  </a:lnTo>
                  <a:close/>
                </a:path>
              </a:pathLst>
            </a:custGeom>
            <a:solidFill>
              <a:srgbClr val="FFFFFF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767264" y="3595688"/>
              <a:ext cx="4071965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0" i="1" dirty="0" smtClean="0">
                  <a:latin typeface="+mj-lt"/>
                </a:rPr>
                <a:t>Starting!</a:t>
              </a:r>
            </a:p>
            <a:p>
              <a:pPr algn="ctr"/>
              <a:r>
                <a:rPr lang="en-US" sz="2000" i="1" dirty="0" smtClean="0">
                  <a:latin typeface="+mj-lt"/>
                </a:rPr>
                <a:t>Internet research.</a:t>
              </a:r>
            </a:p>
            <a:p>
              <a:pPr algn="ctr"/>
              <a:r>
                <a:rPr lang="en-US" sz="2000" i="1" dirty="0" smtClean="0">
                  <a:latin typeface="+mj-lt"/>
                </a:rPr>
                <a:t>Contact with employers</a:t>
              </a:r>
            </a:p>
            <a:p>
              <a:pPr algn="ctr"/>
              <a:r>
                <a:rPr lang="en-US" sz="2000" i="1" dirty="0" smtClean="0">
                  <a:latin typeface="+mj-lt"/>
                </a:rPr>
                <a:t>Building a resource</a:t>
              </a:r>
            </a:p>
            <a:p>
              <a:pPr algn="ctr"/>
              <a:r>
                <a:rPr lang="en-US" sz="2000" i="1" dirty="0" smtClean="0">
                  <a:latin typeface="+mj-lt"/>
                </a:rPr>
                <a:t>Presenting the resource</a:t>
              </a:r>
              <a:endParaRPr lang="en-AU" sz="3600" i="1" dirty="0" smtClean="0">
                <a:latin typeface="+mj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-0.32101 0.15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00" y="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0.325 -0.145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00" y="-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3888432" cy="5832648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Is there a ‘Straight’ career path anymore??</a:t>
            </a:r>
            <a:endParaRPr lang="en-AU" dirty="0"/>
          </a:p>
        </p:txBody>
      </p:sp>
      <p:pic>
        <p:nvPicPr>
          <p:cNvPr id="5" name="ecx_x005f_x0000_i1029" descr="cid:C063F7DD02E84B3A845AB175AB652EDA@EllenPC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932040" y="764704"/>
            <a:ext cx="3456384" cy="5809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r>
              <a:rPr lang="en-AU" dirty="0" smtClean="0"/>
              <a:t>Operational Considerations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pPr lvl="0"/>
            <a:r>
              <a:rPr lang="en-AU" sz="3600" dirty="0"/>
              <a:t>Role of the teacher</a:t>
            </a:r>
          </a:p>
          <a:p>
            <a:pPr lvl="0"/>
            <a:r>
              <a:rPr lang="en-AU" sz="3600" dirty="0"/>
              <a:t>Facilitation of young person led projects</a:t>
            </a:r>
          </a:p>
          <a:p>
            <a:pPr lvl="0"/>
            <a:r>
              <a:rPr lang="en-AU" sz="3600" dirty="0"/>
              <a:t>Teacher planning for project success</a:t>
            </a:r>
          </a:p>
          <a:p>
            <a:pPr lvl="1"/>
            <a:r>
              <a:rPr lang="en-AU" sz="3600" dirty="0"/>
              <a:t>Budgeting</a:t>
            </a:r>
          </a:p>
          <a:p>
            <a:pPr lvl="1"/>
            <a:r>
              <a:rPr lang="en-AU" sz="3600" dirty="0"/>
              <a:t>Transport</a:t>
            </a:r>
          </a:p>
          <a:p>
            <a:pPr lvl="1"/>
            <a:r>
              <a:rPr lang="en-AU" sz="3600" dirty="0"/>
              <a:t>Risk assessment</a:t>
            </a:r>
          </a:p>
          <a:p>
            <a:pPr lvl="1"/>
            <a:r>
              <a:rPr lang="en-AU" sz="3600" dirty="0"/>
              <a:t>Access to technology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Regional Models </a:t>
            </a:r>
            <a:r>
              <a:rPr lang="en-AU" smtClean="0"/>
              <a:t>of Career Search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3600" dirty="0" smtClean="0"/>
              <a:t>Chifley College Shalvey Campus</a:t>
            </a:r>
          </a:p>
          <a:p>
            <a:r>
              <a:rPr lang="en-AU" sz="3600" dirty="0" smtClean="0"/>
              <a:t>St Clair High School</a:t>
            </a:r>
          </a:p>
          <a:p>
            <a:r>
              <a:rPr lang="en-AU" sz="3600" dirty="0" smtClean="0"/>
              <a:t>Pendle Hill High School</a:t>
            </a:r>
          </a:p>
          <a:p>
            <a:r>
              <a:rPr lang="en-AU" sz="3600" dirty="0" smtClean="0"/>
              <a:t>Parramatta High School</a:t>
            </a:r>
          </a:p>
          <a:p>
            <a:r>
              <a:rPr lang="en-AU" sz="3600" dirty="0" smtClean="0"/>
              <a:t>Richmond High School</a:t>
            </a:r>
          </a:p>
          <a:p>
            <a:r>
              <a:rPr lang="en-AU" sz="3600" dirty="0" err="1" smtClean="0"/>
              <a:t>Colo</a:t>
            </a:r>
            <a:r>
              <a:rPr lang="en-AU" sz="3600" dirty="0" smtClean="0"/>
              <a:t> High School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Wiki Resources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>
                <a:hlinkClick r:id="rId2"/>
              </a:rPr>
              <a:t>http://vet-in-wsr.wikispaces.com/Career+</a:t>
            </a:r>
            <a:r>
              <a:rPr lang="en-AU" dirty="0" smtClean="0">
                <a:hlinkClick r:id="rId2"/>
              </a:rPr>
              <a:t>Search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Student Led Learning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 action="ppaction://hlinkfile"/>
              </a:rPr>
              <a:t>H:\Career Search\QLA-StudentTeacherContinuumPoster.pdf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8401-06B8-4D6B-87D9-CE96D7B74388}" type="slidenum">
              <a:rPr lang="en-AU"/>
              <a:pPr/>
              <a:t>24</a:t>
            </a:fld>
            <a:endParaRPr lang="en-AU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Enterprise learning 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AU" sz="2400"/>
              <a:t>developing enterprising behaviour in authentic situations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90000"/>
              </a:lnSpc>
            </a:pPr>
            <a:r>
              <a:rPr lang="en-AU" sz="2400"/>
              <a:t>taking responsibility… initiative, resourcefulness, drive and commitment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90000"/>
              </a:lnSpc>
            </a:pPr>
            <a:r>
              <a:rPr lang="en-AU" sz="2400"/>
              <a:t>apply what is being learned in the classroom to their wider lives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90000"/>
              </a:lnSpc>
            </a:pPr>
            <a:r>
              <a:rPr lang="en-AU" sz="2400"/>
              <a:t>identify, initiate and successfully manage projects that are real and relevant for them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90000"/>
              </a:lnSpc>
            </a:pPr>
            <a:r>
              <a:rPr lang="en-AU" sz="2400">
                <a:hlinkClick r:id="rId2"/>
              </a:rPr>
              <a:t>www.enterpriselearning.nsw.edu.au</a:t>
            </a:r>
            <a:endParaRPr lang="en-AU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13AAD-2CED-46C1-9F93-FB87B8E83417}" type="slidenum">
              <a:rPr lang="en-AU"/>
              <a:pPr/>
              <a:t>25</a:t>
            </a:fld>
            <a:endParaRPr lang="en-AU"/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Industry links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/>
          </a:p>
          <a:p>
            <a:pPr>
              <a:lnSpc>
                <a:spcPct val="90000"/>
              </a:lnSpc>
            </a:pPr>
            <a:r>
              <a:rPr lang="en-AU"/>
              <a:t>Communicating directly with students</a:t>
            </a:r>
          </a:p>
          <a:p>
            <a:pPr>
              <a:lnSpc>
                <a:spcPct val="90000"/>
              </a:lnSpc>
            </a:pPr>
            <a:r>
              <a:rPr lang="en-AU"/>
              <a:t>Currency of information</a:t>
            </a:r>
          </a:p>
          <a:p>
            <a:pPr>
              <a:lnSpc>
                <a:spcPct val="90000"/>
              </a:lnSpc>
            </a:pPr>
            <a:r>
              <a:rPr lang="en-AU"/>
              <a:t>Flexibility</a:t>
            </a:r>
          </a:p>
          <a:p>
            <a:pPr>
              <a:lnSpc>
                <a:spcPct val="90000"/>
              </a:lnSpc>
            </a:pPr>
            <a:r>
              <a:rPr lang="en-AU"/>
              <a:t>A manageable commitment</a:t>
            </a:r>
          </a:p>
          <a:p>
            <a:pPr>
              <a:lnSpc>
                <a:spcPct val="90000"/>
              </a:lnSpc>
            </a:pPr>
            <a:r>
              <a:rPr lang="en-AU"/>
              <a:t>Multiplier effect</a:t>
            </a:r>
          </a:p>
          <a:p>
            <a:pPr>
              <a:lnSpc>
                <a:spcPct val="90000"/>
              </a:lnSpc>
            </a:pPr>
            <a:r>
              <a:rPr lang="en-AU"/>
              <a:t>Networks and connections</a:t>
            </a:r>
          </a:p>
          <a:p>
            <a:pPr>
              <a:lnSpc>
                <a:spcPct val="90000"/>
              </a:lnSpc>
            </a:pPr>
            <a:r>
              <a:rPr lang="en-AU"/>
              <a:t>Sample communications</a:t>
            </a:r>
          </a:p>
          <a:p>
            <a:pPr>
              <a:lnSpc>
                <a:spcPct val="90000"/>
              </a:lnSpc>
            </a:pP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Online and other Resources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Student log book online</a:t>
            </a:r>
            <a:endParaRPr lang="en-AU" dirty="0" smtClean="0"/>
          </a:p>
          <a:p>
            <a:r>
              <a:rPr lang="en-AU" dirty="0" smtClean="0">
                <a:hlinkClick r:id="rId3"/>
              </a:rPr>
              <a:t>Student Pathways Survey</a:t>
            </a:r>
            <a:endParaRPr lang="en-AU" dirty="0" smtClean="0"/>
          </a:p>
          <a:p>
            <a:r>
              <a:rPr lang="en-AU" dirty="0" smtClean="0"/>
              <a:t>Student Reflection Journal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/>
          <a:lstStyle/>
          <a:p>
            <a:r>
              <a:rPr lang="en-AU" u="sng" dirty="0" smtClean="0"/>
              <a:t>What is Career Search?</a:t>
            </a:r>
            <a:endParaRPr lang="en-AU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25112"/>
          </a:xfrm>
        </p:spPr>
        <p:txBody>
          <a:bodyPr>
            <a:noAutofit/>
          </a:bodyPr>
          <a:lstStyle/>
          <a:p>
            <a:r>
              <a:rPr lang="en-AU" sz="3600" dirty="0" smtClean="0"/>
              <a:t>Career Search is a student led, project based career exploration program.</a:t>
            </a:r>
          </a:p>
          <a:p>
            <a:r>
              <a:rPr lang="en-AU" sz="3600" dirty="0" smtClean="0"/>
              <a:t>Teams of students design and manage projects that explore a career area of mutual interest and the path needed to get there.</a:t>
            </a:r>
          </a:p>
          <a:p>
            <a:r>
              <a:rPr lang="en-AU" sz="3600" dirty="0" smtClean="0"/>
              <a:t>Students communicate their insights to their peers using media and formats types as determined by them.</a:t>
            </a:r>
            <a:endParaRPr lang="en-A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Crayon" pitchFamily="2" charset="0"/>
              </a:rPr>
              <a:t>Whole School Responsibility</a:t>
            </a:r>
            <a:endParaRPr lang="en-AU" sz="6000" dirty="0">
              <a:latin typeface="Crayon" pitchFamily="2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6967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State Initiatives that are addressed;</a:t>
            </a:r>
          </a:p>
          <a:p>
            <a:pPr lvl="1"/>
            <a:r>
              <a:rPr lang="en-US" sz="3600" dirty="0" smtClean="0"/>
              <a:t>School Leaving Age.</a:t>
            </a:r>
          </a:p>
          <a:p>
            <a:pPr lvl="1"/>
            <a:r>
              <a:rPr lang="en-US" sz="3600" dirty="0" smtClean="0"/>
              <a:t>National Curriculum</a:t>
            </a:r>
          </a:p>
          <a:p>
            <a:pPr lvl="1"/>
            <a:r>
              <a:rPr lang="en-US" sz="3600" dirty="0" smtClean="0"/>
              <a:t>Boys Education</a:t>
            </a:r>
          </a:p>
          <a:p>
            <a:pPr lvl="1"/>
            <a:r>
              <a:rPr lang="en-US" sz="3600" dirty="0" smtClean="0"/>
              <a:t>Girls Education</a:t>
            </a:r>
          </a:p>
          <a:p>
            <a:pPr lvl="1"/>
            <a:r>
              <a:rPr lang="en-US" sz="3600" dirty="0" smtClean="0"/>
              <a:t>Aboriginal Education</a:t>
            </a:r>
            <a:endParaRPr lang="en-A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824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4000" dirty="0" smtClean="0"/>
              <a:t>Connections with WSR Portfolio’s </a:t>
            </a:r>
          </a:p>
          <a:p>
            <a:r>
              <a:rPr lang="en-AU" sz="4000" dirty="0" smtClean="0"/>
              <a:t> Aboriginal Education</a:t>
            </a:r>
          </a:p>
          <a:p>
            <a:r>
              <a:rPr lang="en-AU" sz="4000" dirty="0" smtClean="0"/>
              <a:t>Literacy and Numeracy</a:t>
            </a:r>
          </a:p>
          <a:p>
            <a:r>
              <a:rPr lang="en-AU" sz="4000" dirty="0" smtClean="0"/>
              <a:t>Leadership and Management</a:t>
            </a:r>
          </a:p>
          <a:p>
            <a:r>
              <a:rPr lang="en-AU" sz="4000" dirty="0" smtClean="0"/>
              <a:t>Engagement and Attainment</a:t>
            </a:r>
          </a:p>
          <a:p>
            <a:r>
              <a:rPr lang="en-AU" sz="4000" dirty="0" smtClean="0"/>
              <a:t>Curriculum and Assessment</a:t>
            </a:r>
          </a:p>
          <a:p>
            <a:r>
              <a:rPr lang="en-AU" sz="4000" dirty="0" smtClean="0"/>
              <a:t>Organisational Effectiveness. </a:t>
            </a:r>
            <a:endParaRPr lang="en-AU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en-AU" dirty="0" smtClean="0"/>
              <a:t>DEC’s 5yr Strategic Plan</a:t>
            </a:r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3B3A3-D203-4778-ADFB-78229A231A32}" type="slidenum">
              <a:rPr lang="en-AU"/>
              <a:pPr/>
              <a:t>6</a:t>
            </a:fld>
            <a:endParaRPr lang="en-AU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400"/>
              <a:t>4 Pillars of Career and Transition Support 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Careers professionals</a:t>
            </a:r>
          </a:p>
          <a:p>
            <a:r>
              <a:rPr lang="en-AU"/>
              <a:t>Community and employers</a:t>
            </a:r>
          </a:p>
          <a:p>
            <a:r>
              <a:rPr lang="en-AU"/>
              <a:t>Parents and carers</a:t>
            </a:r>
          </a:p>
          <a:p>
            <a:r>
              <a:rPr lang="en-AU"/>
              <a:t>……Peers</a:t>
            </a:r>
          </a:p>
          <a:p>
            <a:pPr>
              <a:buFont typeface="Wingdings" pitchFamily="2" charset="2"/>
              <a:buNone/>
            </a:pP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1516063" y="428625"/>
            <a:ext cx="68722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b="0" i="1">
                <a:solidFill>
                  <a:srgbClr val="333333"/>
                </a:solidFill>
              </a:rPr>
              <a:t>making a difference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 rot="-5400000">
            <a:off x="-1139824" y="2832100"/>
            <a:ext cx="407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0">
                <a:solidFill>
                  <a:srgbClr val="FF6600"/>
                </a:solidFill>
              </a:rPr>
              <a:t>amazingness</a:t>
            </a:r>
          </a:p>
        </p:txBody>
      </p:sp>
      <p:sp>
        <p:nvSpPr>
          <p:cNvPr id="13316" name="Freeform 3"/>
          <p:cNvSpPr>
            <a:spLocks/>
          </p:cNvSpPr>
          <p:nvPr/>
        </p:nvSpPr>
        <p:spPr bwMode="auto">
          <a:xfrm>
            <a:off x="1474788" y="762000"/>
            <a:ext cx="1587" cy="5105400"/>
          </a:xfrm>
          <a:custGeom>
            <a:avLst/>
            <a:gdLst>
              <a:gd name="T0" fmla="*/ 0 w 1"/>
              <a:gd name="T1" fmla="*/ 0 h 3216"/>
              <a:gd name="T2" fmla="*/ 0 w 1"/>
              <a:gd name="T3" fmla="*/ 2147483647 h 3216"/>
              <a:gd name="T4" fmla="*/ 0 60000 65536"/>
              <a:gd name="T5" fmla="*/ 0 60000 65536"/>
              <a:gd name="T6" fmla="*/ 0 w 1"/>
              <a:gd name="T7" fmla="*/ 0 h 3216"/>
              <a:gd name="T8" fmla="*/ 1 w 1"/>
              <a:gd name="T9" fmla="*/ 3216 h 32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3216">
                <a:moveTo>
                  <a:pt x="0" y="0"/>
                </a:moveTo>
                <a:lnTo>
                  <a:pt x="0" y="3216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b="0"/>
          </a:p>
        </p:txBody>
      </p:sp>
      <p:sp>
        <p:nvSpPr>
          <p:cNvPr id="4103" name="Text Box 23"/>
          <p:cNvSpPr txBox="1">
            <a:spLocks noChangeArrowheads="1"/>
          </p:cNvSpPr>
          <p:nvPr/>
        </p:nvSpPr>
        <p:spPr bwMode="auto">
          <a:xfrm>
            <a:off x="1500188" y="5564188"/>
            <a:ext cx="26098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rgbClr val="333333"/>
                </a:solidFill>
              </a:rPr>
              <a:t>surviving till friday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 flipH="1">
            <a:off x="1476375" y="765175"/>
            <a:ext cx="6119813" cy="5111750"/>
          </a:xfrm>
          <a:prstGeom prst="rtTriangl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 rot="-5400000">
            <a:off x="-1139824" y="2832100"/>
            <a:ext cx="407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0">
                <a:solidFill>
                  <a:srgbClr val="FF6600"/>
                </a:solidFill>
              </a:rPr>
              <a:t>amazingness</a:t>
            </a: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 flipH="1">
            <a:off x="1514475" y="2276475"/>
            <a:ext cx="4248150" cy="3587750"/>
          </a:xfrm>
          <a:prstGeom prst="rtTriangle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 flipH="1">
            <a:off x="1476375" y="4292600"/>
            <a:ext cx="1943100" cy="1571625"/>
          </a:xfrm>
          <a:prstGeom prst="rtTriangle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AU" b="0"/>
          </a:p>
        </p:txBody>
      </p:sp>
      <p:sp>
        <p:nvSpPr>
          <p:cNvPr id="17415" name="Freeform 7"/>
          <p:cNvSpPr>
            <a:spLocks/>
          </p:cNvSpPr>
          <p:nvPr/>
        </p:nvSpPr>
        <p:spPr bwMode="auto">
          <a:xfrm>
            <a:off x="1474788" y="762000"/>
            <a:ext cx="6096000" cy="5105400"/>
          </a:xfrm>
          <a:custGeom>
            <a:avLst/>
            <a:gdLst>
              <a:gd name="T0" fmla="*/ 0 w 3840"/>
              <a:gd name="T1" fmla="*/ 0 h 3072"/>
              <a:gd name="T2" fmla="*/ 0 w 3840"/>
              <a:gd name="T3" fmla="*/ 2147483647 h 3072"/>
              <a:gd name="T4" fmla="*/ 2147483647 w 3840"/>
              <a:gd name="T5" fmla="*/ 2147483647 h 3072"/>
              <a:gd name="T6" fmla="*/ 0 60000 65536"/>
              <a:gd name="T7" fmla="*/ 0 60000 65536"/>
              <a:gd name="T8" fmla="*/ 0 60000 65536"/>
              <a:gd name="T9" fmla="*/ 0 w 3840"/>
              <a:gd name="T10" fmla="*/ 0 h 3072"/>
              <a:gd name="T11" fmla="*/ 3840 w 3840"/>
              <a:gd name="T12" fmla="*/ 3072 h 30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0" h="3072">
                <a:moveTo>
                  <a:pt x="0" y="0"/>
                </a:moveTo>
                <a:lnTo>
                  <a:pt x="0" y="3072"/>
                </a:lnTo>
                <a:lnTo>
                  <a:pt x="3840" y="307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 b="0"/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5572125" y="1460500"/>
            <a:ext cx="195262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500" b="0" i="1">
                <a:solidFill>
                  <a:srgbClr val="FF3300"/>
                </a:solidFill>
              </a:rPr>
              <a:t>the world</a:t>
            </a:r>
          </a:p>
          <a:p>
            <a:pPr algn="r"/>
            <a:r>
              <a:rPr lang="en-US" sz="4500" b="0" i="1">
                <a:solidFill>
                  <a:srgbClr val="FF3300"/>
                </a:solidFill>
              </a:rPr>
              <a:t>should be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786063" y="2071688"/>
            <a:ext cx="27860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9600" b="0" i="1">
                <a:solidFill>
                  <a:srgbClr val="5F5F5F"/>
                </a:solidFill>
              </a:rPr>
              <a:t>free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286000" y="4268788"/>
            <a:ext cx="3929063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8800" b="0" i="1">
                <a:solidFill>
                  <a:srgbClr val="5F5F5F"/>
                </a:solidFill>
              </a:rPr>
              <a:t>open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286125" y="3643313"/>
            <a:ext cx="2500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000" b="0" i="1">
                <a:solidFill>
                  <a:srgbClr val="5F5F5F"/>
                </a:solidFill>
              </a:rPr>
              <a:t>connected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928938" y="5137150"/>
            <a:ext cx="29670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400" b="0" i="1">
                <a:solidFill>
                  <a:srgbClr val="5F5F5F"/>
                </a:solidFill>
              </a:rPr>
              <a:t>innovative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3429000" y="2928938"/>
            <a:ext cx="2500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b="0" i="1">
                <a:solidFill>
                  <a:srgbClr val="5F5F5F"/>
                </a:solidFill>
              </a:rPr>
              <a:t>strong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143259" y="4429132"/>
            <a:ext cx="26431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200" i="1" dirty="0">
                <a:solidFill>
                  <a:srgbClr val="5F5F5F"/>
                </a:solidFill>
              </a:rPr>
              <a:t>collaborative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786063" y="3929063"/>
            <a:ext cx="2500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b="0" i="1">
                <a:solidFill>
                  <a:srgbClr val="5F5F5F"/>
                </a:solidFill>
              </a:rPr>
              <a:t>brave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1857375" y="3424238"/>
            <a:ext cx="37242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b="0" i="1">
                <a:solidFill>
                  <a:srgbClr val="5F5F5F"/>
                </a:solidFill>
              </a:rPr>
              <a:t>independent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ChangeArrowheads="1"/>
          </p:cNvSpPr>
          <p:nvPr/>
        </p:nvSpPr>
        <p:spPr bwMode="auto">
          <a:xfrm flipH="1">
            <a:off x="1476375" y="765175"/>
            <a:ext cx="6119813" cy="5111750"/>
          </a:xfrm>
          <a:prstGeom prst="rtTriangl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 flipH="1">
            <a:off x="1514475" y="2276475"/>
            <a:ext cx="4248150" cy="3587750"/>
          </a:xfrm>
          <a:prstGeom prst="rtTriangle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 rot="-5400000">
            <a:off x="-1139824" y="2832100"/>
            <a:ext cx="407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0">
                <a:solidFill>
                  <a:srgbClr val="FF6600"/>
                </a:solidFill>
              </a:rPr>
              <a:t>amazingness</a:t>
            </a:r>
          </a:p>
        </p:txBody>
      </p:sp>
      <p:sp>
        <p:nvSpPr>
          <p:cNvPr id="16390" name="Freeform 7"/>
          <p:cNvSpPr>
            <a:spLocks/>
          </p:cNvSpPr>
          <p:nvPr/>
        </p:nvSpPr>
        <p:spPr bwMode="auto">
          <a:xfrm>
            <a:off x="1474788" y="762000"/>
            <a:ext cx="6096000" cy="5105400"/>
          </a:xfrm>
          <a:custGeom>
            <a:avLst/>
            <a:gdLst>
              <a:gd name="T0" fmla="*/ 0 w 3840"/>
              <a:gd name="T1" fmla="*/ 0 h 3072"/>
              <a:gd name="T2" fmla="*/ 0 w 3840"/>
              <a:gd name="T3" fmla="*/ 2147483647 h 3072"/>
              <a:gd name="T4" fmla="*/ 2147483647 w 3840"/>
              <a:gd name="T5" fmla="*/ 2147483647 h 3072"/>
              <a:gd name="T6" fmla="*/ 0 60000 65536"/>
              <a:gd name="T7" fmla="*/ 0 60000 65536"/>
              <a:gd name="T8" fmla="*/ 0 60000 65536"/>
              <a:gd name="T9" fmla="*/ 0 w 3840"/>
              <a:gd name="T10" fmla="*/ 0 h 3072"/>
              <a:gd name="T11" fmla="*/ 3840 w 3840"/>
              <a:gd name="T12" fmla="*/ 3072 h 30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0" h="3072">
                <a:moveTo>
                  <a:pt x="0" y="0"/>
                </a:moveTo>
                <a:lnTo>
                  <a:pt x="0" y="3072"/>
                </a:lnTo>
                <a:lnTo>
                  <a:pt x="3840" y="307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 b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857752" y="1952"/>
            <a:ext cx="23574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9600" b="0" i="1" dirty="0">
                <a:solidFill>
                  <a:srgbClr val="5F5F5F"/>
                </a:solidFill>
              </a:rPr>
              <a:t>fair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714750" y="1143000"/>
            <a:ext cx="46434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b="0" i="1">
                <a:solidFill>
                  <a:srgbClr val="5F5F5F"/>
                </a:solidFill>
              </a:rPr>
              <a:t>sustainable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857750" y="1290638"/>
            <a:ext cx="392906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8800" b="0" i="1">
                <a:solidFill>
                  <a:srgbClr val="5F5F5F"/>
                </a:solidFill>
              </a:rPr>
              <a:t>peace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714625" y="2071688"/>
            <a:ext cx="46434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b="0" i="1">
                <a:solidFill>
                  <a:srgbClr val="5F5F5F"/>
                </a:solidFill>
              </a:rPr>
              <a:t>happiness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286125" y="935038"/>
            <a:ext cx="4643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000" i="1">
                <a:solidFill>
                  <a:srgbClr val="5F5F5F"/>
                </a:solidFill>
              </a:rPr>
              <a:t>opportunity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643313" y="2433638"/>
            <a:ext cx="46434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b="0" i="1">
                <a:solidFill>
                  <a:srgbClr val="5F5F5F"/>
                </a:solidFill>
              </a:rPr>
              <a:t>healthy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4286250" y="2862263"/>
            <a:ext cx="4643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000" b="0" i="1">
                <a:solidFill>
                  <a:srgbClr val="5F5F5F"/>
                </a:solidFill>
              </a:rPr>
              <a:t>community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4357688" y="2000250"/>
            <a:ext cx="46434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b="0" i="1">
                <a:solidFill>
                  <a:srgbClr val="5F5F5F"/>
                </a:solidFill>
              </a:rPr>
              <a:t>love</a:t>
            </a:r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auto">
          <a:xfrm flipH="1">
            <a:off x="1476375" y="4292600"/>
            <a:ext cx="1943100" cy="1571625"/>
          </a:xfrm>
          <a:prstGeom prst="rtTriangle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AU" sz="3600" b="0"/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214438" y="4786313"/>
            <a:ext cx="22193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800" b="0" i="1" dirty="0">
                <a:solidFill>
                  <a:schemeClr val="bg1"/>
                </a:solidFill>
              </a:rPr>
              <a:t>we </a:t>
            </a:r>
          </a:p>
          <a:p>
            <a:pPr algn="r"/>
            <a:r>
              <a:rPr lang="en-US" sz="2800" b="0" i="1" dirty="0">
                <a:solidFill>
                  <a:schemeClr val="bg1"/>
                </a:solidFill>
              </a:rPr>
              <a:t>are here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 animBg="1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953</TotalTime>
  <Words>690</Words>
  <Application>Microsoft Office PowerPoint</Application>
  <PresentationFormat>On-screen Show (4:3)</PresentationFormat>
  <Paragraphs>215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Urban</vt:lpstr>
      <vt:lpstr>Career Search in WSR</vt:lpstr>
      <vt:lpstr>Is there a ‘Straight’ career path anymore??</vt:lpstr>
      <vt:lpstr>What is Career Search?</vt:lpstr>
      <vt:lpstr>Whole School Responsibility</vt:lpstr>
      <vt:lpstr>DEC’s 5yr Strategic Plan</vt:lpstr>
      <vt:lpstr>4 Pillars of Career and Transition Support </vt:lpstr>
      <vt:lpstr>Slide 7</vt:lpstr>
      <vt:lpstr>Slide 8</vt:lpstr>
      <vt:lpstr>Slide 9</vt:lpstr>
      <vt:lpstr>Slide 10</vt:lpstr>
      <vt:lpstr>Slide 11</vt:lpstr>
      <vt:lpstr>Slide 12</vt:lpstr>
      <vt:lpstr>Slide 13</vt:lpstr>
      <vt:lpstr>Career Search elements</vt:lpstr>
      <vt:lpstr>Benefits for Students</vt:lpstr>
      <vt:lpstr>Slide 16</vt:lpstr>
      <vt:lpstr>External Evaluative Processes</vt:lpstr>
      <vt:lpstr>Slide 18</vt:lpstr>
      <vt:lpstr>Slide 19</vt:lpstr>
      <vt:lpstr>Operational Considerations</vt:lpstr>
      <vt:lpstr>Regional Models of Career Search</vt:lpstr>
      <vt:lpstr>Wiki Resources</vt:lpstr>
      <vt:lpstr>Student Led Learning</vt:lpstr>
      <vt:lpstr>Enterprise learning </vt:lpstr>
      <vt:lpstr>Industry links</vt:lpstr>
      <vt:lpstr>Online and other Resources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Search in WSR</dc:title>
  <dc:creator>Authorised DET User</dc:creator>
  <cp:lastModifiedBy>Authorised DET User</cp:lastModifiedBy>
  <cp:revision>55</cp:revision>
  <dcterms:created xsi:type="dcterms:W3CDTF">2011-03-24T04:11:48Z</dcterms:created>
  <dcterms:modified xsi:type="dcterms:W3CDTF">2012-03-20T21:20:42Z</dcterms:modified>
</cp:coreProperties>
</file>